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8" r:id="rId1"/>
    <p:sldMasterId id="2147483783" r:id="rId2"/>
    <p:sldMasterId id="2147483758" r:id="rId3"/>
    <p:sldMasterId id="2147483733" r:id="rId4"/>
    <p:sldMasterId id="2147483708" r:id="rId5"/>
  </p:sldMasterIdLst>
  <p:notesMasterIdLst>
    <p:notesMasterId r:id="rId8"/>
  </p:notesMasterIdLst>
  <p:handoutMasterIdLst>
    <p:handoutMasterId r:id="rId9"/>
  </p:handoutMasterIdLst>
  <p:sldIdLst>
    <p:sldId id="532" r:id="rId6"/>
    <p:sldId id="536" r:id="rId7"/>
  </p:sldIdLst>
  <p:sldSz cx="12192000" cy="6858000"/>
  <p:notesSz cx="11734800" cy="6400800"/>
  <p:embeddedFontLst>
    <p:embeddedFont>
      <p:font typeface="Arial Nova Light" panose="020B0604020202020204" charset="0"/>
      <p:regular r:id="rId10"/>
      <p:italic r:id="rId11"/>
    </p:embeddedFont>
    <p:embeddedFont>
      <p:font typeface="Neue Haas Grotesk Text Pro" panose="020B060402020202020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Arial Nova Cond Light" panose="020B0604020202020204" charset="0"/>
      <p:regular r:id="rId20"/>
      <p:italic r:id="rId21"/>
    </p:embeddedFont>
    <p:embeddedFont>
      <p:font typeface="Arial Nova" panose="020B0604020202020204" charset="0"/>
      <p:regular r:id="rId22"/>
      <p:bold r:id="rId23"/>
      <p:italic r:id="rId24"/>
      <p:boldItalic r:id="rId25"/>
    </p:embeddedFont>
    <p:embeddedFont>
      <p:font typeface="Arial Nova Cond" panose="020B0604020202020204" charset="0"/>
      <p:regular r:id="rId26"/>
      <p:bold r:id="rId27"/>
      <p:italic r:id="rId28"/>
      <p:boldItalic r:id="rId29"/>
    </p:embeddedFont>
    <p:embeddedFont>
      <p:font typeface="Yu Gothic Medium" panose="020B0500000000000000" pitchFamily="34" charset="-128"/>
      <p:regular r:id="rId30"/>
    </p:embeddedFont>
    <p:embeddedFont>
      <p:font typeface="Yu Gothic" panose="020B0400000000000000" pitchFamily="34" charset="-128"/>
      <p:regular r:id="rId31"/>
      <p:bold r:id="rId32"/>
    </p:embeddedFont>
    <p:embeddedFont>
      <p:font typeface="Segoe UI Symbol" panose="020B0502040204020203" pitchFamily="34" charset="0"/>
      <p:regular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Segoe UI Semibold" panose="020B0702040204020203" pitchFamily="34" charset="0"/>
      <p:bold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" id="{BBEAD808-46EB-4054-AA1A-D1129001C62E}">
          <p14:sldIdLst/>
        </p14:section>
        <p14:section name="b/ground" id="{F3203068-CE8B-4642-8BAB-6D24DA3D3220}">
          <p14:sldIdLst/>
        </p14:section>
        <p14:section name="legislation" id="{55FBFC19-47FB-4BE3-948F-74B4B7CF2F83}">
          <p14:sldIdLst/>
        </p14:section>
        <p14:section name="ecosystem" id="{D0C31146-A5D9-4419-85E9-5C781BA2B072}">
          <p14:sldIdLst/>
        </p14:section>
        <p14:section name="lodgement" id="{2BFD859C-596C-4C68-9704-9A071CD32A78}">
          <p14:sldIdLst>
            <p14:sldId id="532"/>
            <p14:sldId id="536"/>
          </p14:sldIdLst>
        </p14:section>
        <p14:section name="close" id="{62719E44-CF93-4308-837A-E5F5C1319573}">
          <p14:sldIdLst/>
        </p14:section>
      </p14:sectionLst>
    </p:ex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orient="horz" pos="2228" userDrawn="1">
          <p15:clr>
            <a:srgbClr val="A4A3A4"/>
          </p15:clr>
        </p15:guide>
        <p15:guide id="3" orient="horz" pos="2319" userDrawn="1">
          <p15:clr>
            <a:srgbClr val="A4A3A4"/>
          </p15:clr>
        </p15:guide>
        <p15:guide id="4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B1A"/>
    <a:srgbClr val="9E8F80"/>
    <a:srgbClr val="3A8F58"/>
    <a:srgbClr val="BC9E2B"/>
    <a:srgbClr val="EDA350"/>
    <a:srgbClr val="D0CBB8"/>
    <a:srgbClr val="55BB99"/>
    <a:srgbClr val="CCCCCC"/>
    <a:srgbClr val="99999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9D175-0BE9-453A-BDA1-EDD1A76836CF}" v="766" dt="2020-06-05T09:26:09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2456" autoAdjust="0"/>
  </p:normalViewPr>
  <p:slideViewPr>
    <p:cSldViewPr snapToGrid="0">
      <p:cViewPr varScale="1">
        <p:scale>
          <a:sx n="50" d="100"/>
          <a:sy n="50" d="100"/>
        </p:scale>
        <p:origin x="1220" y="48"/>
      </p:cViewPr>
      <p:guideLst>
        <p:guide pos="3795"/>
        <p:guide orient="horz" pos="2228"/>
        <p:guide orient="horz" pos="2319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0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57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tableStyles" Target="tableStyles.xml"/><Relationship Id="rId56" Type="http://schemas.microsoft.com/office/2015/10/relationships/revisionInfo" Target="revisionInfo.xml"/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0" Type="http://schemas.openxmlformats.org/officeDocument/2006/relationships/font" Target="fonts/font11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izo Solutions" userId="e72b52c66e285d1b" providerId="LiveId" clId="{B1D9D175-0BE9-453A-BDA1-EDD1A76836CF}"/>
    <pc:docChg chg="undo custSel addSld delSld modSld modSection">
      <pc:chgData name="Agizo Solutions" userId="e72b52c66e285d1b" providerId="LiveId" clId="{B1D9D175-0BE9-453A-BDA1-EDD1A76836CF}" dt="2020-06-05T09:26:39.653" v="904" actId="20577"/>
      <pc:docMkLst>
        <pc:docMk/>
      </pc:docMkLst>
      <pc:sldChg chg="del">
        <pc:chgData name="Agizo Solutions" userId="e72b52c66e285d1b" providerId="LiveId" clId="{B1D9D175-0BE9-453A-BDA1-EDD1A76836CF}" dt="2020-06-05T09:05:48.840" v="117" actId="47"/>
        <pc:sldMkLst>
          <pc:docMk/>
          <pc:sldMk cId="3714490974" sldId="313"/>
        </pc:sldMkLst>
      </pc:sldChg>
      <pc:sldChg chg="del">
        <pc:chgData name="Agizo Solutions" userId="e72b52c66e285d1b" providerId="LiveId" clId="{B1D9D175-0BE9-453A-BDA1-EDD1A76836CF}" dt="2020-06-05T09:05:26.899" v="116" actId="47"/>
        <pc:sldMkLst>
          <pc:docMk/>
          <pc:sldMk cId="1357986931" sldId="359"/>
        </pc:sldMkLst>
      </pc:sldChg>
      <pc:sldChg chg="addSp delSp modSp mod">
        <pc:chgData name="Agizo Solutions" userId="e72b52c66e285d1b" providerId="LiveId" clId="{B1D9D175-0BE9-453A-BDA1-EDD1A76836CF}" dt="2020-06-05T09:04:03.611" v="102" actId="1035"/>
        <pc:sldMkLst>
          <pc:docMk/>
          <pc:sldMk cId="1349439093" sldId="532"/>
        </pc:sldMkLst>
        <pc:spChg chg="add del mod">
          <ac:chgData name="Agizo Solutions" userId="e72b52c66e285d1b" providerId="LiveId" clId="{B1D9D175-0BE9-453A-BDA1-EDD1A76836CF}" dt="2020-06-05T09:04:03.611" v="102" actId="1035"/>
          <ac:spMkLst>
            <pc:docMk/>
            <pc:sldMk cId="1349439093" sldId="532"/>
            <ac:spMk id="8" creationId="{5F7AEA71-FD22-4F19-91E1-2410279F4A21}"/>
          </ac:spMkLst>
        </pc:spChg>
      </pc:sldChg>
      <pc:sldChg chg="modSp mod modAnim">
        <pc:chgData name="Agizo Solutions" userId="e72b52c66e285d1b" providerId="LiveId" clId="{B1D9D175-0BE9-453A-BDA1-EDD1A76836CF}" dt="2020-06-05T09:24:33.478" v="868" actId="20577"/>
        <pc:sldMkLst>
          <pc:docMk/>
          <pc:sldMk cId="94286901" sldId="533"/>
        </pc:sldMkLst>
        <pc:spChg chg="mod">
          <ac:chgData name="Agizo Solutions" userId="e72b52c66e285d1b" providerId="LiveId" clId="{B1D9D175-0BE9-453A-BDA1-EDD1A76836CF}" dt="2020-06-05T09:24:33.478" v="868" actId="20577"/>
          <ac:spMkLst>
            <pc:docMk/>
            <pc:sldMk cId="94286901" sldId="533"/>
            <ac:spMk id="3" creationId="{83AF57DD-E835-4292-B17C-0AD3CD4E312E}"/>
          </ac:spMkLst>
        </pc:spChg>
        <pc:spChg chg="mod">
          <ac:chgData name="Agizo Solutions" userId="e72b52c66e285d1b" providerId="LiveId" clId="{B1D9D175-0BE9-453A-BDA1-EDD1A76836CF}" dt="2020-06-05T09:05:19.779" v="115" actId="20577"/>
          <ac:spMkLst>
            <pc:docMk/>
            <pc:sldMk cId="94286901" sldId="533"/>
            <ac:spMk id="5" creationId="{F8F60623-BE06-4785-B82B-BD60184367FE}"/>
          </ac:spMkLst>
        </pc:spChg>
      </pc:sldChg>
      <pc:sldChg chg="modSp add mod modAnim">
        <pc:chgData name="Agizo Solutions" userId="e72b52c66e285d1b" providerId="LiveId" clId="{B1D9D175-0BE9-453A-BDA1-EDD1A76836CF}" dt="2020-06-05T09:26:39.653" v="904" actId="20577"/>
        <pc:sldMkLst>
          <pc:docMk/>
          <pc:sldMk cId="3869814549" sldId="534"/>
        </pc:sldMkLst>
        <pc:spChg chg="mod">
          <ac:chgData name="Agizo Solutions" userId="e72b52c66e285d1b" providerId="LiveId" clId="{B1D9D175-0BE9-453A-BDA1-EDD1A76836CF}" dt="2020-06-05T09:26:02.454" v="878" actId="2710"/>
          <ac:spMkLst>
            <pc:docMk/>
            <pc:sldMk cId="3869814549" sldId="534"/>
            <ac:spMk id="3" creationId="{83AF57DD-E835-4292-B17C-0AD3CD4E312E}"/>
          </ac:spMkLst>
        </pc:spChg>
        <pc:spChg chg="mod">
          <ac:chgData name="Agizo Solutions" userId="e72b52c66e285d1b" providerId="LiveId" clId="{B1D9D175-0BE9-453A-BDA1-EDD1A76836CF}" dt="2020-06-05T09:26:39.653" v="904" actId="20577"/>
          <ac:spMkLst>
            <pc:docMk/>
            <pc:sldMk cId="3869814549" sldId="534"/>
            <ac:spMk id="5" creationId="{F8F60623-BE06-4785-B82B-BD60184367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C6237C-0D49-427F-AA12-73E95E59D0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5080" cy="3211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83A10-889B-4963-8305-9170C2471A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647004" y="0"/>
            <a:ext cx="5085080" cy="3211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788B8-3B11-41B7-B96B-2B5009FBF672}" type="datetimeFigureOut">
              <a:rPr lang="en-ZA" smtClean="0"/>
              <a:t>2020/10/09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012F9-FD98-4FED-9A67-818ADD8B2D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079649"/>
            <a:ext cx="5085080" cy="3211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4054C-6F01-4663-8FCB-3171CC54EB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647004" y="6079649"/>
            <a:ext cx="5085080" cy="3211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5AFAC-1A65-48D2-9AEB-4913B717C2F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329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5080" cy="3211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647004" y="0"/>
            <a:ext cx="5085080" cy="3211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43CBD98E-F7F6-45DB-AD53-BD0E016ADEB6}" type="datetimeFigureOut">
              <a:rPr lang="en-ZA" smtClean="0"/>
              <a:pPr/>
              <a:t>2020/10/09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6588" y="436563"/>
            <a:ext cx="5381625" cy="302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73480" y="3578361"/>
            <a:ext cx="9387840" cy="23823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079649"/>
            <a:ext cx="5085080" cy="3211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47004" y="6079649"/>
            <a:ext cx="5085080" cy="3211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3754A28D-C7B2-4297-824B-0DEE8B16DD35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313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43225" y="195263"/>
            <a:ext cx="3049588" cy="1716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2CD6E-8634-4282-8DF9-8B973001D2A7}" type="slidenum">
              <a:rPr kumimoji="0" lang="en-ZA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4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F3869-DDEF-4780-B681-1A5CEBA5BE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537200"/>
            <a:ext cx="11158926" cy="4140000"/>
          </a:xfrm>
        </p:spPr>
        <p:txBody>
          <a:bodyPr tIns="0"/>
          <a:lstStyle>
            <a:lvl1pPr marL="0" indent="0">
              <a:spcAft>
                <a:spcPts val="200"/>
              </a:spcAft>
              <a:buNone/>
              <a:defRPr lang="en-US" sz="2800" kern="1200" cap="all" spc="-8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lvl1pPr>
            <a:lvl2pPr marL="180000" indent="0">
              <a:lnSpc>
                <a:spcPct val="120000"/>
              </a:lnSpc>
              <a:buNone/>
              <a:defRPr sz="2200"/>
            </a:lvl2pPr>
            <a:lvl3pPr marL="540000" indent="-360000">
              <a:spcAft>
                <a:spcPts val="600"/>
              </a:spcAft>
              <a:buClr>
                <a:srgbClr val="666666"/>
              </a:buClr>
              <a:buSzPct val="100000"/>
              <a:buFont typeface="Segoe UI Symbol" panose="020B0502040204020203" pitchFamily="34" charset="0"/>
              <a:buChar char="⎯"/>
              <a:defRPr sz="2000"/>
            </a:lvl3pPr>
            <a:lvl4pPr marL="900000" indent="-360000">
              <a:spcAft>
                <a:spcPts val="400"/>
              </a:spcAft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add text, indent for next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7FD1411-6C66-4C5C-BC97-DEAB5804B16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700222F-C467-4628-8785-79032C004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7" name="Hline">
            <a:extLst>
              <a:ext uri="{FF2B5EF4-FFF2-40B4-BE49-F238E27FC236}">
                <a16:creationId xmlns:a16="http://schemas.microsoft.com/office/drawing/2014/main" id="{07DCA6FA-6E18-4084-99C8-BA2E70D4F69A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8450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LIGHT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spdrBackground">
            <a:extLst>
              <a:ext uri="{FF2B5EF4-FFF2-40B4-BE49-F238E27FC236}">
                <a16:creationId xmlns:a16="http://schemas.microsoft.com/office/drawing/2014/main" id="{0106A809-CBBE-47D9-9EBF-C9FC4A41ADE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"/>
            <a:ext cx="12192000" cy="5736336"/>
          </a:xfrm>
          <a:prstGeom prst="rect">
            <a:avLst/>
          </a:prstGeom>
        </p:spPr>
      </p:pic>
      <p:sp>
        <p:nvSpPr>
          <p:cNvPr id="10" name="translucentShape">
            <a:extLst>
              <a:ext uri="{FF2B5EF4-FFF2-40B4-BE49-F238E27FC236}">
                <a16:creationId xmlns:a16="http://schemas.microsoft.com/office/drawing/2014/main" id="{D98DD4EF-9E35-45D9-AD0B-8655609F69F8}"/>
              </a:ext>
            </a:extLst>
          </p:cNvPr>
          <p:cNvSpPr/>
          <p:nvPr userDrawn="1"/>
        </p:nvSpPr>
        <p:spPr>
          <a:xfrm>
            <a:off x="0" y="0"/>
            <a:ext cx="12193200" cy="5760000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tlCol="0" anchor="t">
            <a:noAutofit/>
          </a:bodyPr>
          <a:lstStyle/>
          <a:p>
            <a:pPr algn="l" defTabSz="360000">
              <a:lnSpc>
                <a:spcPct val="120000"/>
              </a:lnSpc>
              <a:spcAft>
                <a:spcPts val="800"/>
              </a:spcAft>
            </a:pPr>
            <a:endParaRPr lang="en-ZA" dirty="0"/>
          </a:p>
        </p:txBody>
      </p:sp>
      <p:grpSp>
        <p:nvGrpSpPr>
          <p:cNvPr id="3" name="nspdrFooter">
            <a:extLst>
              <a:ext uri="{FF2B5EF4-FFF2-40B4-BE49-F238E27FC236}">
                <a16:creationId xmlns:a16="http://schemas.microsoft.com/office/drawing/2014/main" id="{192FF002-B641-4B26-B44B-EE11E1393731}"/>
              </a:ext>
            </a:extLst>
          </p:cNvPr>
          <p:cNvGrpSpPr/>
          <p:nvPr userDrawn="1"/>
        </p:nvGrpSpPr>
        <p:grpSpPr>
          <a:xfrm>
            <a:off x="0" y="5738400"/>
            <a:ext cx="12192000" cy="108000"/>
            <a:chOff x="0" y="558000"/>
            <a:chExt cx="12192000" cy="97790"/>
          </a:xfrm>
        </p:grpSpPr>
        <p:sp>
          <p:nvSpPr>
            <p:cNvPr id="4" name="green">
              <a:extLst>
                <a:ext uri="{FF2B5EF4-FFF2-40B4-BE49-F238E27FC236}">
                  <a16:creationId xmlns:a16="http://schemas.microsoft.com/office/drawing/2014/main" id="{51CCF4A1-FAD9-4AD2-84D8-6594B8C3D441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5" name="lime">
              <a:extLst>
                <a:ext uri="{FF2B5EF4-FFF2-40B4-BE49-F238E27FC236}">
                  <a16:creationId xmlns:a16="http://schemas.microsoft.com/office/drawing/2014/main" id="{9BA48932-4E46-42A8-A69B-A6875214CCA1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6" name="yellow">
              <a:extLst>
                <a:ext uri="{FF2B5EF4-FFF2-40B4-BE49-F238E27FC236}">
                  <a16:creationId xmlns:a16="http://schemas.microsoft.com/office/drawing/2014/main" id="{B229B2FF-F088-446E-8897-01A015F81F3A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E1FC47-EE60-4AFC-8781-6D2B585CD4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56000" y="3970800"/>
            <a:ext cx="10080000" cy="1260000"/>
          </a:xfrm>
        </p:spPr>
        <p:txBody>
          <a:bodyPr anchor="t"/>
          <a:lstStyle>
            <a:lvl1pPr marL="0" indent="0" algn="ctr">
              <a:lnSpc>
                <a:spcPct val="120000"/>
              </a:lnSpc>
              <a:buNone/>
              <a:defRPr sz="28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add a short introduction to the section.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120D7F-82DE-4709-8F99-6B897FE7C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1449388"/>
            <a:ext cx="10080000" cy="2520000"/>
          </a:xfrm>
          <a:noFill/>
        </p:spPr>
        <p:txBody>
          <a:bodyPr vert="horz" wrap="square" lIns="91440" tIns="45720" rIns="91440" bIns="46800" rtlCol="0" anchor="ctr">
            <a:noAutofit/>
          </a:bodyPr>
          <a:lstStyle>
            <a:lvl1pPr algn="ctr">
              <a:defRPr lang="en-ZA" sz="11500" b="0" spc="-900" baseline="0" dirty="0">
                <a:solidFill>
                  <a:srgbClr val="666666"/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Click To 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538483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GREE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spdrBackground">
            <a:extLst>
              <a:ext uri="{FF2B5EF4-FFF2-40B4-BE49-F238E27FC236}">
                <a16:creationId xmlns:a16="http://schemas.microsoft.com/office/drawing/2014/main" id="{B987211D-5F40-4150-B212-3D7A6054801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738400"/>
          </a:xfrm>
          <a:prstGeom prst="rect">
            <a:avLst/>
          </a:prstGeom>
        </p:spPr>
      </p:pic>
      <p:sp>
        <p:nvSpPr>
          <p:cNvPr id="11" name="translucentShape">
            <a:extLst>
              <a:ext uri="{FF2B5EF4-FFF2-40B4-BE49-F238E27FC236}">
                <a16:creationId xmlns:a16="http://schemas.microsoft.com/office/drawing/2014/main" id="{060F1098-1FDF-4DF5-B193-C4706536DA5F}"/>
              </a:ext>
            </a:extLst>
          </p:cNvPr>
          <p:cNvSpPr/>
          <p:nvPr userDrawn="1"/>
        </p:nvSpPr>
        <p:spPr>
          <a:xfrm>
            <a:off x="0" y="0"/>
            <a:ext cx="12193200" cy="5760000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tlCol="0" anchor="t">
            <a:noAutofit/>
          </a:bodyPr>
          <a:lstStyle/>
          <a:p>
            <a:pPr algn="l" defTabSz="360000">
              <a:lnSpc>
                <a:spcPct val="120000"/>
              </a:lnSpc>
              <a:spcAft>
                <a:spcPts val="800"/>
              </a:spcAft>
            </a:pPr>
            <a:endParaRPr lang="en-ZA" dirty="0"/>
          </a:p>
        </p:txBody>
      </p:sp>
      <p:grpSp>
        <p:nvGrpSpPr>
          <p:cNvPr id="3" name="nspdrFooter">
            <a:extLst>
              <a:ext uri="{FF2B5EF4-FFF2-40B4-BE49-F238E27FC236}">
                <a16:creationId xmlns:a16="http://schemas.microsoft.com/office/drawing/2014/main" id="{192FF002-B641-4B26-B44B-EE11E1393731}"/>
              </a:ext>
            </a:extLst>
          </p:cNvPr>
          <p:cNvGrpSpPr/>
          <p:nvPr userDrawn="1"/>
        </p:nvGrpSpPr>
        <p:grpSpPr>
          <a:xfrm>
            <a:off x="0" y="5738400"/>
            <a:ext cx="12192000" cy="108000"/>
            <a:chOff x="0" y="558000"/>
            <a:chExt cx="12192000" cy="97790"/>
          </a:xfrm>
        </p:grpSpPr>
        <p:sp>
          <p:nvSpPr>
            <p:cNvPr id="4" name="green">
              <a:extLst>
                <a:ext uri="{FF2B5EF4-FFF2-40B4-BE49-F238E27FC236}">
                  <a16:creationId xmlns:a16="http://schemas.microsoft.com/office/drawing/2014/main" id="{51CCF4A1-FAD9-4AD2-84D8-6594B8C3D441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5" name="lime">
              <a:extLst>
                <a:ext uri="{FF2B5EF4-FFF2-40B4-BE49-F238E27FC236}">
                  <a16:creationId xmlns:a16="http://schemas.microsoft.com/office/drawing/2014/main" id="{9BA48932-4E46-42A8-A69B-A6875214CCA1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6" name="yellow">
              <a:extLst>
                <a:ext uri="{FF2B5EF4-FFF2-40B4-BE49-F238E27FC236}">
                  <a16:creationId xmlns:a16="http://schemas.microsoft.com/office/drawing/2014/main" id="{B229B2FF-F088-446E-8897-01A015F81F3A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E1FC47-EE60-4AFC-8781-6D2B585CD4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56000" y="3970800"/>
            <a:ext cx="10080000" cy="1260000"/>
          </a:xfrm>
        </p:spPr>
        <p:txBody>
          <a:bodyPr anchor="t"/>
          <a:lstStyle>
            <a:lvl1pPr marL="0" indent="0" algn="ctr">
              <a:lnSpc>
                <a:spcPct val="120000"/>
              </a:lnSpc>
              <a:buNone/>
              <a:defRPr sz="2800" spc="-12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add a short introduction to the section.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120D7F-82DE-4709-8F99-6B897FE7C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1449388"/>
            <a:ext cx="10080000" cy="2520000"/>
          </a:xfrm>
          <a:noFill/>
        </p:spPr>
        <p:txBody>
          <a:bodyPr vert="horz" wrap="square" lIns="91440" tIns="45720" rIns="91440" bIns="46800" rtlCol="0" anchor="ctr">
            <a:noAutofit/>
          </a:bodyPr>
          <a:lstStyle>
            <a:lvl1pPr algn="ctr">
              <a:defRPr lang="en-ZA" sz="11500" b="0" spc="-900" baseline="0" dirty="0">
                <a:solidFill>
                  <a:schemeClr val="tx2"/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Click To 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603992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uralDevTransparent" hidden="1">
            <a:extLst>
              <a:ext uri="{FF2B5EF4-FFF2-40B4-BE49-F238E27FC236}">
                <a16:creationId xmlns:a16="http://schemas.microsoft.com/office/drawing/2014/main" id="{2F94EE4B-900C-4866-966C-9C8629B13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48" y="504152"/>
            <a:ext cx="4716000" cy="1558528"/>
          </a:xfrm>
          <a:prstGeom prst="rect">
            <a:avLst/>
          </a:prstGeom>
          <a:ln>
            <a:noFill/>
          </a:ln>
        </p:spPr>
      </p:pic>
      <p:pic>
        <p:nvPicPr>
          <p:cNvPr id="7" name="thankYouPicture" hidden="1">
            <a:extLst>
              <a:ext uri="{FF2B5EF4-FFF2-40B4-BE49-F238E27FC236}">
                <a16:creationId xmlns:a16="http://schemas.microsoft.com/office/drawing/2014/main" id="{B83582A0-A401-4C5B-9F3F-5D23C54DC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371" t="21410" r="8555" b="27252"/>
          <a:stretch/>
        </p:blipFill>
        <p:spPr>
          <a:xfrm>
            <a:off x="806201" y="3292506"/>
            <a:ext cx="9000000" cy="2437116"/>
          </a:xfrm>
          <a:prstGeom prst="rect">
            <a:avLst/>
          </a:prstGeom>
        </p:spPr>
      </p:pic>
      <p:pic>
        <p:nvPicPr>
          <p:cNvPr id="5" name="nspdrBackground">
            <a:extLst>
              <a:ext uri="{FF2B5EF4-FFF2-40B4-BE49-F238E27FC236}">
                <a16:creationId xmlns:a16="http://schemas.microsoft.com/office/drawing/2014/main" id="{BC55C31F-6F5A-494D-804F-6DB1F42CA2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ranslucentShape">
            <a:extLst>
              <a:ext uri="{FF2B5EF4-FFF2-40B4-BE49-F238E27FC236}">
                <a16:creationId xmlns:a16="http://schemas.microsoft.com/office/drawing/2014/main" id="{B1C4C15E-45B3-4A6F-881C-834E37D2139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6600000" scaled="0"/>
            <a:tileRect/>
          </a:gradFill>
          <a:ln>
            <a:noFill/>
          </a:ln>
        </p:spPr>
        <p:txBody>
          <a:bodyPr rtlCol="0" anchor="t">
            <a:noAutofit/>
          </a:bodyPr>
          <a:lstStyle/>
          <a:p>
            <a:pPr algn="l" defTabSz="360000">
              <a:lnSpc>
                <a:spcPct val="120000"/>
              </a:lnSpc>
              <a:spcAft>
                <a:spcPts val="800"/>
              </a:spcAft>
            </a:pPr>
            <a:endParaRPr lang="en-ZA" dirty="0"/>
          </a:p>
        </p:txBody>
      </p:sp>
      <p:pic>
        <p:nvPicPr>
          <p:cNvPr id="9" name="ruralDevelopment">
            <a:extLst>
              <a:ext uri="{FF2B5EF4-FFF2-40B4-BE49-F238E27FC236}">
                <a16:creationId xmlns:a16="http://schemas.microsoft.com/office/drawing/2014/main" id="{93686F40-CD89-41C1-8B58-9643670E3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96" y="410956"/>
            <a:ext cx="4716000" cy="1558528"/>
          </a:xfrm>
          <a:prstGeom prst="rect">
            <a:avLst/>
          </a:prstGeom>
          <a:ln>
            <a:noFill/>
          </a:ln>
        </p:spPr>
      </p:pic>
      <p:pic>
        <p:nvPicPr>
          <p:cNvPr id="10" name="jvPic">
            <a:extLst>
              <a:ext uri="{FF2B5EF4-FFF2-40B4-BE49-F238E27FC236}">
                <a16:creationId xmlns:a16="http://schemas.microsoft.com/office/drawing/2014/main" id="{438A5724-5D34-41D5-80CB-25E5A7F31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39" y="5290587"/>
            <a:ext cx="1764711" cy="1296000"/>
          </a:xfrm>
          <a:prstGeom prst="rect">
            <a:avLst/>
          </a:prstGeom>
        </p:spPr>
      </p:pic>
      <p:pic>
        <p:nvPicPr>
          <p:cNvPr id="11" name="youPic">
            <a:extLst>
              <a:ext uri="{FF2B5EF4-FFF2-40B4-BE49-F238E27FC236}">
                <a16:creationId xmlns:a16="http://schemas.microsoft.com/office/drawing/2014/main" id="{92DDF7AE-FA42-478E-B267-A51A4AB9F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61" t="21410" r="8555" b="27252"/>
          <a:stretch/>
        </p:blipFill>
        <p:spPr>
          <a:xfrm>
            <a:off x="1462993" y="3510611"/>
            <a:ext cx="4660028" cy="3074696"/>
          </a:xfrm>
          <a:prstGeom prst="rect">
            <a:avLst/>
          </a:prstGeom>
        </p:spPr>
      </p:pic>
      <p:pic>
        <p:nvPicPr>
          <p:cNvPr id="12" name="thankPic">
            <a:extLst>
              <a:ext uri="{FF2B5EF4-FFF2-40B4-BE49-F238E27FC236}">
                <a16:creationId xmlns:a16="http://schemas.microsoft.com/office/drawing/2014/main" id="{6A7C6A88-6AAE-4FA7-8DCB-472F6A8C6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371" t="21410" r="41228" b="27252"/>
          <a:stretch/>
        </p:blipFill>
        <p:spPr>
          <a:xfrm>
            <a:off x="528242" y="1939089"/>
            <a:ext cx="6834306" cy="30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9298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75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75" accel="100000" fill="hold">
                                              <p:stCondLst>
                                                <p:cond delay="157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25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33000" fill="hold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75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" accel="100000" fill="hold">
                                              <p:stCondLst>
                                                <p:cond delay="15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575" decel="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75" accel="100000" fill="hold">
                                              <p:stCondLst>
                                                <p:cond delay="1575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accel="25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accel="33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575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75" accel="100000" fill="hold">
                                              <p:stCondLst>
                                                <p:cond delay="15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w/out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987199"/>
            <a:ext cx="5503863" cy="3708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7200"/>
            <a:ext cx="5503863" cy="540000"/>
          </a:xfrm>
        </p:spPr>
        <p:txBody>
          <a:bodyPr tIns="4680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515937" y="1987199"/>
            <a:ext cx="5504400" cy="37080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15937" y="1447200"/>
            <a:ext cx="5504400" cy="540000"/>
          </a:xfrm>
        </p:spPr>
        <p:txBody>
          <a:bodyPr tIns="4680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1D6EA1D-1B1D-45C6-9B52-E0EC9EE2043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5BBB36-40BD-4EDB-9261-A03D883EB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10" name="Hline">
            <a:extLst>
              <a:ext uri="{FF2B5EF4-FFF2-40B4-BE49-F238E27FC236}">
                <a16:creationId xmlns:a16="http://schemas.microsoft.com/office/drawing/2014/main" id="{BD6C4E03-4634-4660-9495-EC5E40EE5000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1200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987199"/>
            <a:ext cx="5503863" cy="3744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47200"/>
            <a:ext cx="5503863" cy="468000"/>
          </a:xfrm>
          <a:solidFill>
            <a:schemeClr val="tx2">
              <a:lumMod val="20000"/>
              <a:lumOff val="80000"/>
            </a:schemeClr>
          </a:solidFill>
        </p:spPr>
        <p:txBody>
          <a:bodyPr tIns="46800" bIns="468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515937" y="1987199"/>
            <a:ext cx="5504400" cy="3744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 hasCustomPrompt="1"/>
          </p:nvPr>
        </p:nvSpPr>
        <p:spPr>
          <a:xfrm>
            <a:off x="515937" y="1447200"/>
            <a:ext cx="5504400" cy="468000"/>
          </a:xfrm>
          <a:solidFill>
            <a:schemeClr val="tx2">
              <a:lumMod val="20000"/>
              <a:lumOff val="80000"/>
            </a:schemeClr>
          </a:solidFill>
        </p:spPr>
        <p:txBody>
          <a:bodyPr tIns="46800" bIns="4680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21260B-6C5A-418C-A47E-47AE2E9C10A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A03FDB-DE3B-484A-967F-266BC008C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370005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4476064" y="1520825"/>
            <a:ext cx="7200000" cy="41752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C9AA3-A04C-496D-BC36-3FACACD149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520825"/>
            <a:ext cx="3780000" cy="4175125"/>
          </a:xfrm>
        </p:spPr>
        <p:txBody>
          <a:bodyPr tIns="18000"/>
          <a:lstStyle>
            <a:lvl1pPr marL="0" indent="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2400" cap="all" spc="-1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defRPr>
            </a:lvl1pPr>
            <a:lvl2pPr marL="0" indent="0">
              <a:spcAft>
                <a:spcPts val="600"/>
              </a:spcAft>
              <a:buSzPct val="80000"/>
              <a:buFont typeface="Wingdings" panose="05000000000000000000" pitchFamily="2" charset="2"/>
              <a:buNone/>
              <a:defRPr sz="1800"/>
            </a:lvl2pPr>
            <a:lvl3pPr marL="360000" indent="-360000">
              <a:spcAft>
                <a:spcPts val="400"/>
              </a:spcAft>
              <a:buSzPct val="100000"/>
              <a:buFont typeface="Segoe UI Symbol" panose="020B0502040204020203" pitchFamily="34" charset="0"/>
              <a:buChar char="⎯"/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ZA" dirty="0"/>
              <a:t>Click to add text, indent for next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7453E1-701B-4BE1-8EE1-85D522A25D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C059E-B2C4-4698-8F57-35F028AF4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10" name="Hline">
            <a:extLst>
              <a:ext uri="{FF2B5EF4-FFF2-40B4-BE49-F238E27FC236}">
                <a16:creationId xmlns:a16="http://schemas.microsoft.com/office/drawing/2014/main" id="{3509AB39-5AA1-446C-A27E-FC1679C372F2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4254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7200000" cy="41752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C9AA3-A04C-496D-BC36-3FACACD149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4800" y="1522413"/>
            <a:ext cx="3780000" cy="4175125"/>
          </a:xfrm>
        </p:spPr>
        <p:txBody>
          <a:bodyPr tIns="18000"/>
          <a:lstStyle>
            <a:lvl1pPr marL="0" indent="0">
              <a:lnSpc>
                <a:spcPct val="11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2400" cap="all" spc="-1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defRPr>
            </a:lvl1pPr>
            <a:lvl2pPr marL="0" indent="0">
              <a:spcAft>
                <a:spcPts val="600"/>
              </a:spcAft>
              <a:buSzPct val="80000"/>
              <a:buFont typeface="Wingdings" panose="05000000000000000000" pitchFamily="2" charset="2"/>
              <a:buNone/>
              <a:defRPr sz="1800"/>
            </a:lvl2pPr>
            <a:lvl3pPr marL="360000" indent="-360000">
              <a:spcAft>
                <a:spcPts val="400"/>
              </a:spcAft>
              <a:buSzPct val="100000"/>
              <a:buFont typeface="Segoe UI Symbol" panose="020B0502040204020203" pitchFamily="34" charset="0"/>
              <a:buChar char="⎯"/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ZA" dirty="0"/>
              <a:t>Click to add text, indent for next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E42B94-BC31-4706-8B39-2A7C286B41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65833-059D-45CA-8C6B-34910DAD2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10" name="Hline">
            <a:extLst>
              <a:ext uri="{FF2B5EF4-FFF2-40B4-BE49-F238E27FC236}">
                <a16:creationId xmlns:a16="http://schemas.microsoft.com/office/drawing/2014/main" id="{3509AB39-5AA1-446C-A27E-FC1679C372F2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60439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utline with 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rrowsGroup" hidden="1">
            <a:extLst>
              <a:ext uri="{FF2B5EF4-FFF2-40B4-BE49-F238E27FC236}">
                <a16:creationId xmlns:a16="http://schemas.microsoft.com/office/drawing/2014/main" id="{83C0BD3A-4802-4D54-9241-51A72207372A}"/>
              </a:ext>
            </a:extLst>
          </p:cNvPr>
          <p:cNvGrpSpPr/>
          <p:nvPr userDrawn="1"/>
        </p:nvGrpSpPr>
        <p:grpSpPr>
          <a:xfrm>
            <a:off x="336000" y="1540662"/>
            <a:ext cx="11520000" cy="541222"/>
            <a:chOff x="336000" y="1728000"/>
            <a:chExt cx="11520000" cy="541222"/>
          </a:xfrm>
        </p:grpSpPr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4C85B6A3-B86C-4214-B6A3-41C4121B79FC}"/>
                </a:ext>
              </a:extLst>
            </p:cNvPr>
            <p:cNvSpPr/>
            <p:nvPr/>
          </p:nvSpPr>
          <p:spPr>
            <a:xfrm>
              <a:off x="336000" y="1728000"/>
              <a:ext cx="11520000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00">
                <a:lnSpc>
                  <a:spcPct val="120000"/>
                </a:lnSpc>
                <a:spcAft>
                  <a:spcPts val="800"/>
                </a:spcAft>
              </a:pPr>
              <a:endParaRPr lang="en-ZA" dirty="0"/>
            </a:p>
          </p:txBody>
        </p:sp>
        <p:sp>
          <p:nvSpPr>
            <p:cNvPr id="18" name="Arrow: Pentagon 1">
              <a:extLst>
                <a:ext uri="{FF2B5EF4-FFF2-40B4-BE49-F238E27FC236}">
                  <a16:creationId xmlns:a16="http://schemas.microsoft.com/office/drawing/2014/main" id="{74710F6A-3BF9-4288-9692-8C9092F9B996}"/>
                </a:ext>
              </a:extLst>
            </p:cNvPr>
            <p:cNvSpPr/>
            <p:nvPr/>
          </p:nvSpPr>
          <p:spPr>
            <a:xfrm>
              <a:off x="3024000" y="1728000"/>
              <a:ext cx="1080000" cy="540000"/>
            </a:xfrm>
            <a:prstGeom prst="homePlat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5000"/>
                    <a:lumOff val="5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00">
                <a:lnSpc>
                  <a:spcPct val="120000"/>
                </a:lnSpc>
                <a:spcAft>
                  <a:spcPts val="800"/>
                </a:spcAft>
              </a:pPr>
              <a:endParaRPr lang="en-ZA" dirty="0"/>
            </a:p>
          </p:txBody>
        </p:sp>
        <p:sp>
          <p:nvSpPr>
            <p:cNvPr id="19" name="Arrow: Pentagon 2">
              <a:extLst>
                <a:ext uri="{FF2B5EF4-FFF2-40B4-BE49-F238E27FC236}">
                  <a16:creationId xmlns:a16="http://schemas.microsoft.com/office/drawing/2014/main" id="{F79C86A6-FDD6-4ED4-8AEE-EEE97657170F}"/>
                </a:ext>
              </a:extLst>
            </p:cNvPr>
            <p:cNvSpPr/>
            <p:nvPr/>
          </p:nvSpPr>
          <p:spPr>
            <a:xfrm>
              <a:off x="5725729" y="1728000"/>
              <a:ext cx="2158271" cy="540000"/>
            </a:xfrm>
            <a:prstGeom prst="homePlat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00">
                <a:lnSpc>
                  <a:spcPct val="120000"/>
                </a:lnSpc>
                <a:spcAft>
                  <a:spcPts val="800"/>
                </a:spcAft>
              </a:pPr>
              <a:endParaRPr lang="en-ZA" dirty="0"/>
            </a:p>
          </p:txBody>
        </p:sp>
        <p:sp>
          <p:nvSpPr>
            <p:cNvPr id="20" name="Arrow: Pentagon 3">
              <a:extLst>
                <a:ext uri="{FF2B5EF4-FFF2-40B4-BE49-F238E27FC236}">
                  <a16:creationId xmlns:a16="http://schemas.microsoft.com/office/drawing/2014/main" id="{191B0482-9AEC-4064-9DE1-270EADE849B5}"/>
                </a:ext>
              </a:extLst>
            </p:cNvPr>
            <p:cNvSpPr/>
            <p:nvPr/>
          </p:nvSpPr>
          <p:spPr>
            <a:xfrm>
              <a:off x="8422783" y="1729222"/>
              <a:ext cx="3240000" cy="540000"/>
            </a:xfrm>
            <a:prstGeom prst="homePlat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35000"/>
                    <a:lumOff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60000">
                <a:lnSpc>
                  <a:spcPct val="120000"/>
                </a:lnSpc>
                <a:spcAft>
                  <a:spcPts val="800"/>
                </a:spcAft>
              </a:pPr>
              <a:endParaRPr lang="en-ZA" dirty="0"/>
            </a:p>
          </p:txBody>
        </p:sp>
      </p:grpSp>
      <p:sp>
        <p:nvSpPr>
          <p:cNvPr id="11" name="backgroundRectangle">
            <a:extLst>
              <a:ext uri="{FF2B5EF4-FFF2-40B4-BE49-F238E27FC236}">
                <a16:creationId xmlns:a16="http://schemas.microsoft.com/office/drawing/2014/main" id="{3F0B3003-9809-44BF-909F-60A47369ED39}"/>
              </a:ext>
            </a:extLst>
          </p:cNvPr>
          <p:cNvSpPr/>
          <p:nvPr userDrawn="1"/>
        </p:nvSpPr>
        <p:spPr>
          <a:xfrm>
            <a:off x="336000" y="1537200"/>
            <a:ext cx="11520000" cy="54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4318C-D7DD-4B17-8B97-83FFF0B370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4025" y="1423504"/>
            <a:ext cx="3600450" cy="4320000"/>
          </a:xfr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745200"/>
          <a:lstStyle>
            <a:lvl1pPr marL="270000" indent="-270000"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defRPr sz="1800"/>
            </a:lvl1pPr>
            <a:lvl2pPr marL="540000" indent="-270000">
              <a:spcAft>
                <a:spcPts val="600"/>
              </a:spcAft>
              <a:buFont typeface="Segoe UI Symbol" panose="020B0502040204020203" pitchFamily="34" charset="0"/>
              <a:buChar char="⎯"/>
              <a:defRPr sz="1600"/>
            </a:lvl2pPr>
            <a:lvl3pPr marL="720000" indent="-18000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0" indent="0" algn="ctr">
              <a:spcAft>
                <a:spcPts val="1800"/>
              </a:spcAft>
              <a:buNone/>
              <a:defRPr sz="2400" spc="-60" baseline="0">
                <a:solidFill>
                  <a:srgbClr val="8F5C81"/>
                </a:solidFill>
                <a:latin typeface="+mj-lt"/>
              </a:defRPr>
            </a:lvl4pPr>
            <a:lvl5pPr marL="1350000" indent="-270000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D5DE7E-8951-42C8-87FE-3316E71601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5775" y="1423504"/>
            <a:ext cx="3598863" cy="4320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745200"/>
          <a:lstStyle>
            <a:lvl1pPr marL="270000" indent="-270000"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defRPr sz="1800"/>
            </a:lvl1pPr>
            <a:lvl2pPr marL="540000" indent="-270000">
              <a:spcAft>
                <a:spcPts val="600"/>
              </a:spcAft>
              <a:buFont typeface="Segoe UI Symbol" panose="020B0502040204020203" pitchFamily="34" charset="0"/>
              <a:buChar char="⎯"/>
              <a:defRPr sz="1600"/>
            </a:lvl2pPr>
            <a:lvl3pPr marL="720000" indent="-18000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0" indent="0" algn="ctr">
              <a:spcAft>
                <a:spcPts val="1800"/>
              </a:spcAft>
              <a:buNone/>
              <a:defRPr sz="2400" spc="-60" baseline="0">
                <a:solidFill>
                  <a:srgbClr val="A14C4A"/>
                </a:solidFill>
                <a:latin typeface="+mj-lt"/>
              </a:defRPr>
            </a:lvl4pPr>
            <a:lvl5pPr marL="1350000" indent="-270000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1D9F0A2-FBBC-4D7B-8D52-34A3F303F4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938" y="1423504"/>
            <a:ext cx="3598862" cy="4320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tIns="745200"/>
          <a:lstStyle>
            <a:lvl1pPr marL="270000" indent="-270000"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defRPr sz="1800"/>
            </a:lvl1pPr>
            <a:lvl2pPr marL="540000" indent="-270000">
              <a:spcAft>
                <a:spcPts val="600"/>
              </a:spcAft>
              <a:buFont typeface="Segoe UI Symbol" panose="020B0502040204020203" pitchFamily="34" charset="0"/>
              <a:buChar char="⎯"/>
              <a:defRPr sz="1600"/>
            </a:lvl2pPr>
            <a:lvl3pPr marL="720000" indent="-180000"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1600"/>
            </a:lvl3pPr>
            <a:lvl4pPr marL="0" indent="0" algn="ctr">
              <a:spcAft>
                <a:spcPts val="1800"/>
              </a:spcAft>
              <a:buNone/>
              <a:defRPr sz="2400" spc="-60" baseline="0">
                <a:solidFill>
                  <a:srgbClr val="CB6244"/>
                </a:solidFill>
                <a:latin typeface="+mj-lt"/>
              </a:defRPr>
            </a:lvl4pPr>
            <a:lvl5pPr marL="1350000" indent="-270000"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55">
            <a:extLst>
              <a:ext uri="{FF2B5EF4-FFF2-40B4-BE49-F238E27FC236}">
                <a16:creationId xmlns:a16="http://schemas.microsoft.com/office/drawing/2014/main" id="{412A551C-AD88-4F76-906A-8AC1E7B6956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076614" y="1537200"/>
            <a:ext cx="3598546" cy="540000"/>
          </a:xfrm>
        </p:spPr>
        <p:txBody>
          <a:bodyPr tIns="61200" bIns="468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8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44">
            <a:extLst>
              <a:ext uri="{FF2B5EF4-FFF2-40B4-BE49-F238E27FC236}">
                <a16:creationId xmlns:a16="http://schemas.microsoft.com/office/drawing/2014/main" id="{2D328474-53FD-4F7C-8FC2-29E90B4789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296276" y="1537200"/>
            <a:ext cx="3598546" cy="540000"/>
          </a:xfrm>
        </p:spPr>
        <p:txBody>
          <a:bodyPr tIns="61200" bIns="468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8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E31DA0FC-E1EF-4998-8FA2-0530C0E36D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537200"/>
            <a:ext cx="3598546" cy="540000"/>
          </a:xfrm>
        </p:spPr>
        <p:txBody>
          <a:bodyPr tIns="61200" bIns="468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600" b="1" spc="-18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31B86D9-A0A8-4896-B11D-FE2429C22F2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1A760D-4A2F-4901-93AF-8A596B2C1F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9705597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ntent with 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8076064" y="1537200"/>
            <a:ext cx="3600000" cy="28800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 marL="360000" indent="0">
              <a:lnSpc>
                <a:spcPct val="120000"/>
              </a:lnSpc>
              <a:spcAft>
                <a:spcPts val="600"/>
              </a:spcAft>
              <a:buNone/>
              <a:defRPr sz="1600"/>
            </a:lvl2pPr>
            <a:lvl3pPr marL="720000" indent="0">
              <a:lnSpc>
                <a:spcPct val="120000"/>
              </a:lnSpc>
              <a:spcAft>
                <a:spcPts val="600"/>
              </a:spcAft>
              <a:buNone/>
              <a:defRPr sz="1600"/>
            </a:lvl3pPr>
            <a:lvl4pPr marL="1080000" indent="0">
              <a:lnSpc>
                <a:spcPct val="120000"/>
              </a:lnSpc>
              <a:spcAft>
                <a:spcPts val="600"/>
              </a:spcAft>
              <a:buNone/>
              <a:defRPr sz="1600"/>
            </a:lvl4pPr>
          </a:lstStyle>
          <a:p>
            <a:pPr lvl="0"/>
            <a:r>
              <a:rPr lang="en-US" dirty="0"/>
              <a:t>Click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EB32D2F-3F36-4A74-BFE8-2160C07CC02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96000" y="1537200"/>
            <a:ext cx="3600000" cy="28800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 marL="360000" indent="0">
              <a:lnSpc>
                <a:spcPct val="120000"/>
              </a:lnSpc>
              <a:spcAft>
                <a:spcPts val="600"/>
              </a:spcAft>
              <a:buNone/>
              <a:defRPr sz="1600"/>
            </a:lvl2pPr>
            <a:lvl3pPr marL="720000" indent="0">
              <a:lnSpc>
                <a:spcPct val="120000"/>
              </a:lnSpc>
              <a:spcAft>
                <a:spcPts val="600"/>
              </a:spcAft>
              <a:buNone/>
              <a:defRPr sz="1600"/>
            </a:lvl3pPr>
            <a:lvl4pPr marL="1080000" indent="0">
              <a:lnSpc>
                <a:spcPct val="120000"/>
              </a:lnSpc>
              <a:spcAft>
                <a:spcPts val="600"/>
              </a:spcAft>
              <a:buNone/>
              <a:defRPr sz="1600"/>
            </a:lvl4pPr>
          </a:lstStyle>
          <a:p>
            <a:pPr lvl="0"/>
            <a:r>
              <a:rPr lang="en-US" dirty="0"/>
              <a:t>Click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15938" y="1537198"/>
            <a:ext cx="3600000" cy="28800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 marL="360000" indent="0">
              <a:lnSpc>
                <a:spcPct val="120000"/>
              </a:lnSpc>
              <a:spcAft>
                <a:spcPts val="600"/>
              </a:spcAft>
              <a:buNone/>
              <a:defRPr sz="1600"/>
            </a:lvl2pPr>
            <a:lvl3pPr marL="720000" indent="0">
              <a:lnSpc>
                <a:spcPct val="120000"/>
              </a:lnSpc>
              <a:spcAft>
                <a:spcPts val="600"/>
              </a:spcAft>
              <a:buNone/>
              <a:defRPr sz="1600"/>
            </a:lvl3pPr>
            <a:lvl4pPr marL="1080000" indent="0">
              <a:lnSpc>
                <a:spcPct val="120000"/>
              </a:lnSpc>
              <a:spcAft>
                <a:spcPts val="600"/>
              </a:spcAft>
              <a:buNone/>
              <a:defRPr sz="1600"/>
            </a:lvl4pPr>
          </a:lstStyle>
          <a:p>
            <a:pPr lvl="0"/>
            <a:r>
              <a:rPr lang="en-US" dirty="0"/>
              <a:t>Click icon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BB71C1E-DD3A-4763-A986-FE50B0733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4507949"/>
            <a:ext cx="3600000" cy="1188000"/>
          </a:xfrm>
        </p:spPr>
        <p:txBody>
          <a:bodyPr tIns="0"/>
          <a:lstStyle>
            <a:lvl1pPr marL="0" indent="0"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200" cap="all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defRPr>
            </a:lvl1pPr>
            <a:lvl2pPr marL="0" indent="0">
              <a:spcAft>
                <a:spcPts val="400"/>
              </a:spcAft>
              <a:buSzPct val="80000"/>
              <a:buFont typeface="Wingdings" panose="05000000000000000000" pitchFamily="2" charset="2"/>
              <a:buNone/>
              <a:defRPr sz="1800"/>
            </a:lvl2pPr>
            <a:lvl3pPr marL="360000" indent="-360000">
              <a:spcAft>
                <a:spcPts val="200"/>
              </a:spcAft>
              <a:buSzPct val="100000"/>
              <a:buFont typeface="Segoe UI Symbol" panose="020B0502040204020203" pitchFamily="34" charset="0"/>
              <a:buChar char="⎯"/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CDC6D2A-4E18-41BD-A6FD-65F1E0EDF1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6000" y="4507949"/>
            <a:ext cx="3600000" cy="1188000"/>
          </a:xfrm>
        </p:spPr>
        <p:txBody>
          <a:bodyPr tIns="0"/>
          <a:lstStyle>
            <a:lvl1pPr marL="0" indent="0"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200" cap="all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defRPr>
            </a:lvl1pPr>
            <a:lvl2pPr marL="0" indent="0">
              <a:spcAft>
                <a:spcPts val="400"/>
              </a:spcAft>
              <a:buSzPct val="80000"/>
              <a:buFont typeface="Wingdings" panose="05000000000000000000" pitchFamily="2" charset="2"/>
              <a:buNone/>
              <a:defRPr sz="1800"/>
            </a:lvl2pPr>
            <a:lvl3pPr marL="360000" indent="-360000">
              <a:spcAft>
                <a:spcPts val="200"/>
              </a:spcAft>
              <a:buSzPct val="100000"/>
              <a:buFont typeface="Segoe UI Symbol" panose="020B0502040204020203" pitchFamily="34" charset="0"/>
              <a:buChar char="⎯"/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68805B1-CA68-4DA2-9042-3E41D5AFC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6062" y="4507949"/>
            <a:ext cx="3600000" cy="1188000"/>
          </a:xfrm>
        </p:spPr>
        <p:txBody>
          <a:bodyPr tIns="0"/>
          <a:lstStyle>
            <a:lvl1pPr marL="0" indent="0"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200" cap="all" spc="-8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defRPr>
            </a:lvl1pPr>
            <a:lvl2pPr marL="0" indent="0">
              <a:spcAft>
                <a:spcPts val="400"/>
              </a:spcAft>
              <a:buSzPct val="80000"/>
              <a:buFont typeface="Wingdings" panose="05000000000000000000" pitchFamily="2" charset="2"/>
              <a:buNone/>
              <a:defRPr sz="1800"/>
            </a:lvl2pPr>
            <a:lvl3pPr marL="360000" indent="-360000">
              <a:spcAft>
                <a:spcPts val="200"/>
              </a:spcAft>
              <a:buSzPct val="100000"/>
              <a:buFont typeface="Segoe UI Symbol" panose="020B0502040204020203" pitchFamily="34" charset="0"/>
              <a:buChar char="⎯"/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78C77AC-8AFD-433C-B6E7-66E6EF2ECD6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76190D-834D-4482-8AE5-CB8E33E91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15" name="Hline">
            <a:extLst>
              <a:ext uri="{FF2B5EF4-FFF2-40B4-BE49-F238E27FC236}">
                <a16:creationId xmlns:a16="http://schemas.microsoft.com/office/drawing/2014/main" id="{5AF16585-41C3-482D-A988-E9366C6056DB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34748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4476466" y="1520825"/>
            <a:ext cx="7198334" cy="4175225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2400" spc="-60" baseline="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515938" y="1520825"/>
            <a:ext cx="3744000" cy="417437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0" name="Hline">
            <a:extLst>
              <a:ext uri="{FF2B5EF4-FFF2-40B4-BE49-F238E27FC236}">
                <a16:creationId xmlns:a16="http://schemas.microsoft.com/office/drawing/2014/main" id="{61A1C87E-1702-4CE8-AEE0-A46EC402FABE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CADA13-5F3C-42EB-8660-DB5CC9AA0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1505B17-16AA-4D7B-BC87-24F571CFDDF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3188936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5938" y="1537200"/>
            <a:ext cx="11158926" cy="4140000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CE938D7-894E-4E01-ABB8-F5C44D0B90A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427306A-C7A5-4DF6-91EB-ACA18B146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7" name="Hline">
            <a:extLst>
              <a:ext uri="{FF2B5EF4-FFF2-40B4-BE49-F238E27FC236}">
                <a16:creationId xmlns:a16="http://schemas.microsoft.com/office/drawing/2014/main" id="{07DCA6FA-6E18-4084-99C8-BA2E70D4F69A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366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15938" y="1332000"/>
            <a:ext cx="11158862" cy="4428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2400" spc="-60" baseline="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3960000" y="4680000"/>
            <a:ext cx="7920000" cy="7200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25000">
                <a:srgbClr val="3A8F58">
                  <a:alpha val="50000"/>
                </a:srgbClr>
              </a:gs>
              <a:gs pos="100000">
                <a:srgbClr val="3A8F58"/>
              </a:gs>
            </a:gsLst>
            <a:lin ang="0" scaled="1"/>
            <a:tileRect/>
          </a:gradFill>
        </p:spPr>
        <p:txBody>
          <a:bodyPr wrap="none" lIns="360000" tIns="36000" rIns="180000" bIns="36000" anchor="ctr">
            <a:noAutofit/>
          </a:bodyPr>
          <a:lstStyle>
            <a:lvl1pPr marL="0" indent="0" algn="r">
              <a:buNone/>
              <a:defRPr sz="3600" b="0" cap="all" spc="-120" baseline="0">
                <a:solidFill>
                  <a:schemeClr val="bg1"/>
                </a:solidFill>
                <a:latin typeface="Arial Nova Cond Light" panose="020B0306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A88D3-D711-4F4F-B03E-78D6615D8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12D1A1-CF04-4C81-A0B4-8DC6EDDA620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cxnSp>
        <p:nvCxnSpPr>
          <p:cNvPr id="10" name="Hline">
            <a:extLst>
              <a:ext uri="{FF2B5EF4-FFF2-40B4-BE49-F238E27FC236}">
                <a16:creationId xmlns:a16="http://schemas.microsoft.com/office/drawing/2014/main" id="{61A1C87E-1702-4CE8-AEE0-A46EC402FABE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0189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8143D3-E217-44B3-B0D6-3B33BA32F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0400" y="368484"/>
            <a:ext cx="5688000" cy="5218716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>
            <a:lvl1pPr marL="0" indent="0">
              <a:buNone/>
              <a:defRPr sz="2400" spc="-60" baseline="0"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334800" y="367200"/>
            <a:ext cx="5688000" cy="5220000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spc="-60" baseline="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0039570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401ED1D-1617-41B1-9B0E-0A1D64E77D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463" y="3067200"/>
            <a:ext cx="5616000" cy="2520000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>
            <a:lvl1pPr marL="0" indent="0">
              <a:buNone/>
              <a:defRPr sz="2200" spc="-40" baseline="0"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8143D3-E217-44B3-B0D6-3B33BA32F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368484"/>
            <a:ext cx="5616000" cy="2520000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>
            <a:lvl1pPr marL="0" indent="0">
              <a:buNone/>
              <a:defRPr sz="2200" spc="-40" baseline="0"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334800" y="367200"/>
            <a:ext cx="5760000" cy="5220000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spc="-60" baseline="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7260535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idx="1"/>
          </p:nvPr>
        </p:nvSpPr>
        <p:spPr>
          <a:xfrm>
            <a:off x="5194800" y="367200"/>
            <a:ext cx="6660000" cy="5220000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>
            <a:normAutofit/>
          </a:bodyPr>
          <a:lstStyle>
            <a:lvl1pPr marL="0" indent="0">
              <a:buNone/>
              <a:defRPr sz="2400" spc="-60" baseline="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401ED1D-1617-41B1-9B0E-0A1D64E77D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800" y="3962400"/>
            <a:ext cx="4680000" cy="1627188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66EEC16-E9CF-4952-BA3C-DD8855D13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800" y="2165442"/>
            <a:ext cx="4680000" cy="1627188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ED8143D3-E217-44B3-B0D6-3B33BA32F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800" y="368484"/>
            <a:ext cx="4680000" cy="1627188"/>
          </a:xfrm>
          <a:pattFill prst="pct5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9815027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4000" spc="-60" baseline="0">
                <a:solidFill>
                  <a:srgbClr val="333333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662153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Light, Aligned LEFT">
    <p:bg>
      <p:bgPr>
        <a:solidFill>
          <a:srgbClr val="D0CBB8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B99E5-309E-44E0-BC1F-49440A81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115200"/>
            <a:ext cx="540000" cy="360000"/>
          </a:xfrm>
        </p:spPr>
        <p:txBody>
          <a:bodyPr/>
          <a:lstStyle>
            <a:lvl1pPr>
              <a:defRPr sz="2000" spc="-24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99B74BC2-B77E-4710-83D8-90D84EEEDEB0}" type="slidenum">
              <a:rPr lang="en-ZA" smtClean="0">
                <a:solidFill>
                  <a:srgbClr val="E3DED1">
                    <a:lumMod val="75000"/>
                  </a:srgbClr>
                </a:solidFill>
              </a:rPr>
              <a:pPr algn="r" defTabSz="457200">
                <a:defRPr/>
              </a:pPr>
              <a:t>‹#›</a:t>
            </a:fld>
            <a:endParaRPr lang="en-ZA" dirty="0">
              <a:solidFill>
                <a:srgbClr val="E3DED1">
                  <a:lumMod val="75000"/>
                </a:srgbClr>
              </a:solidFill>
            </a:endParaRPr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408979E1-F687-4537-8DBD-AD551190E166}"/>
              </a:ext>
            </a:extLst>
          </p:cNvPr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2F98EC-D010-44E9-B427-4C424BDC10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788" y="5724000"/>
            <a:ext cx="10525275" cy="432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source goes here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33F9C0-F6B1-487D-906E-04297EFF1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884235"/>
            <a:ext cx="11298063" cy="108952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cap="all" spc="-200" baseline="0">
                <a:solidFill>
                  <a:schemeClr val="tx1"/>
                </a:solidFill>
                <a:latin typeface="+mj-lt"/>
              </a:defRPr>
            </a:lvl1pPr>
            <a:lvl2pPr marL="180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cap="all" spc="-2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add QUOTATION.”</a:t>
            </a:r>
          </a:p>
          <a:p>
            <a:pPr lvl="1"/>
            <a:r>
              <a:rPr lang="en-US" dirty="0"/>
              <a:t> BOLD level</a:t>
            </a:r>
          </a:p>
        </p:txBody>
      </p:sp>
      <p:sp>
        <p:nvSpPr>
          <p:cNvPr id="10" name="Quotes Shape 3">
            <a:extLst>
              <a:ext uri="{FF2B5EF4-FFF2-40B4-BE49-F238E27FC236}">
                <a16:creationId xmlns:a16="http://schemas.microsoft.com/office/drawing/2014/main" id="{521E90A8-2235-4C55-8129-A32E30921D1D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0440906" y="4796917"/>
            <a:ext cx="828000" cy="717250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C6BCA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11" name="Quotes Shape 2">
            <a:extLst>
              <a:ext uri="{FF2B5EF4-FFF2-40B4-BE49-F238E27FC236}">
                <a16:creationId xmlns:a16="http://schemas.microsoft.com/office/drawing/2014/main" id="{6052BAEF-B39A-41B9-AD56-03AA07340F4B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0382850" y="4738861"/>
            <a:ext cx="828000" cy="717250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9" name="Quotes Shape 1">
            <a:extLst>
              <a:ext uri="{FF2B5EF4-FFF2-40B4-BE49-F238E27FC236}">
                <a16:creationId xmlns:a16="http://schemas.microsoft.com/office/drawing/2014/main" id="{D6666C12-430D-4135-8684-857B6F5CF436}"/>
              </a:ext>
            </a:extLst>
          </p:cNvPr>
          <p:cNvSpPr txBox="1"/>
          <p:nvPr userDrawn="1"/>
        </p:nvSpPr>
        <p:spPr>
          <a:xfrm>
            <a:off x="1121760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C6D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5F51">
                  <a:lumMod val="50000"/>
                </a:srgb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89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hasBounce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Dark, Aligned LE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B99E5-309E-44E0-BC1F-49440A81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115200"/>
            <a:ext cx="540000" cy="360000"/>
          </a:xfrm>
        </p:spPr>
        <p:txBody>
          <a:bodyPr/>
          <a:lstStyle>
            <a:lvl1pPr>
              <a:defRPr sz="2000" spc="-24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99B74BC2-B77E-4710-83D8-90D84EEEDEB0}" type="slidenum">
              <a:rPr lang="en-ZA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57200">
                <a:defRPr/>
              </a:pPr>
              <a:t>‹#›</a:t>
            </a:fld>
            <a:endParaRPr lang="en-ZA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408979E1-F687-4537-8DBD-AD551190E166}"/>
              </a:ext>
            </a:extLst>
          </p:cNvPr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rgbClr val="C6D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2F98EC-D010-44E9-B427-4C424BDC10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788" y="5724000"/>
            <a:ext cx="10525275" cy="432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lumMod val="85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source goes here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33F9C0-F6B1-487D-906E-04297EFF1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2884235"/>
            <a:ext cx="11298063" cy="1089529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cap="all" spc="-200" baseline="0">
                <a:solidFill>
                  <a:schemeClr val="tx1"/>
                </a:solidFill>
                <a:latin typeface="+mj-lt"/>
              </a:defRPr>
            </a:lvl1pPr>
            <a:lvl2pPr marL="180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cap="all" spc="-2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add QUOTATION.”</a:t>
            </a:r>
          </a:p>
          <a:p>
            <a:pPr lvl="1"/>
            <a:r>
              <a:rPr lang="en-US" dirty="0"/>
              <a:t> BOLD level</a:t>
            </a:r>
          </a:p>
        </p:txBody>
      </p:sp>
      <p:sp>
        <p:nvSpPr>
          <p:cNvPr id="11" name="Quotes Shape 3">
            <a:extLst>
              <a:ext uri="{FF2B5EF4-FFF2-40B4-BE49-F238E27FC236}">
                <a16:creationId xmlns:a16="http://schemas.microsoft.com/office/drawing/2014/main" id="{4F7B7EF3-3B80-458B-83E0-4D0E19C5D2AD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0440906" y="4796917"/>
            <a:ext cx="828000" cy="717250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46956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E3DED1">
                    <a:lumMod val="50000"/>
                  </a:srgbClr>
                </a:solidFill>
                <a:effectLst/>
                <a:uLnTx/>
                <a:uFillTx/>
                <a:latin typeface="Arial Nov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Quotes Shape 2">
            <a:extLst>
              <a:ext uri="{FF2B5EF4-FFF2-40B4-BE49-F238E27FC236}">
                <a16:creationId xmlns:a16="http://schemas.microsoft.com/office/drawing/2014/main" id="{3690F87E-064E-477A-9D42-BC0120100280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0382850" y="4738861"/>
            <a:ext cx="828000" cy="717250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C6D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 dirty="0"/>
          </a:p>
        </p:txBody>
      </p:sp>
      <p:sp>
        <p:nvSpPr>
          <p:cNvPr id="9" name="Quotes Shape 1">
            <a:extLst>
              <a:ext uri="{FF2B5EF4-FFF2-40B4-BE49-F238E27FC236}">
                <a16:creationId xmlns:a16="http://schemas.microsoft.com/office/drawing/2014/main" id="{D6666C12-430D-4135-8684-857B6F5CF436}"/>
              </a:ext>
            </a:extLst>
          </p:cNvPr>
          <p:cNvSpPr txBox="1"/>
          <p:nvPr userDrawn="1"/>
        </p:nvSpPr>
        <p:spPr>
          <a:xfrm>
            <a:off x="1118704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46956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50000"/>
                </a:srgb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33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hasBounce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Dark, CENTRE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B99E5-309E-44E0-BC1F-49440A81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115200"/>
            <a:ext cx="540000" cy="360000"/>
          </a:xfrm>
        </p:spPr>
        <p:txBody>
          <a:bodyPr/>
          <a:lstStyle>
            <a:lvl1pPr>
              <a:defRPr sz="2000" spc="-24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algn="r" defTabSz="457200">
              <a:defRPr/>
            </a:pPr>
            <a:fld id="{99B74BC2-B77E-4710-83D8-90D84EEEDEB0}" type="slidenum">
              <a:rPr lang="en-ZA" smtClean="0">
                <a:solidFill>
                  <a:srgbClr val="455F51">
                    <a:lumMod val="40000"/>
                    <a:lumOff val="60000"/>
                  </a:srgbClr>
                </a:solidFill>
              </a:rPr>
              <a:pPr algn="r" defTabSz="457200">
                <a:defRPr/>
              </a:pPr>
              <a:t>‹#›</a:t>
            </a:fld>
            <a:endParaRPr lang="en-ZA" dirty="0">
              <a:solidFill>
                <a:srgbClr val="455F5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408979E1-F687-4537-8DBD-AD551190E166}"/>
              </a:ext>
            </a:extLst>
          </p:cNvPr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rgbClr val="D0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2F98EC-D010-44E9-B427-4C424BDC10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0788" y="5724000"/>
            <a:ext cx="10525275" cy="4320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>
                    <a:lumMod val="95000"/>
                  </a:schemeClr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source goes here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533F9C0-F6B1-487D-906E-04297EFF1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000" y="2884235"/>
            <a:ext cx="10908000" cy="108952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cap="all" spc="-20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cap="all" spc="-2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“click to add QUOTATION.”</a:t>
            </a:r>
          </a:p>
          <a:p>
            <a:pPr lvl="1"/>
            <a:r>
              <a:rPr lang="en-US" dirty="0"/>
              <a:t> BOLD level</a:t>
            </a:r>
          </a:p>
        </p:txBody>
      </p:sp>
      <p:sp>
        <p:nvSpPr>
          <p:cNvPr id="11" name="Quotes Shape 3">
            <a:extLst>
              <a:ext uri="{FF2B5EF4-FFF2-40B4-BE49-F238E27FC236}">
                <a16:creationId xmlns:a16="http://schemas.microsoft.com/office/drawing/2014/main" id="{9434CB55-57D1-4113-9F15-F9DFC12DEABB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0440906" y="4796917"/>
            <a:ext cx="828000" cy="717250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D54B1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E3DED1">
                    <a:lumMod val="50000"/>
                  </a:srgbClr>
                </a:solidFill>
                <a:effectLst/>
                <a:uLnTx/>
                <a:uFillTx/>
                <a:latin typeface="Arial Nov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Quotes Shape 2">
            <a:extLst>
              <a:ext uri="{FF2B5EF4-FFF2-40B4-BE49-F238E27FC236}">
                <a16:creationId xmlns:a16="http://schemas.microsoft.com/office/drawing/2014/main" id="{3690F87E-064E-477A-9D42-BC0120100280}"/>
              </a:ext>
            </a:extLst>
          </p:cNvPr>
          <p:cNvSpPr txBox="1">
            <a:spLocks noChangeAspect="1"/>
          </p:cNvSpPr>
          <p:nvPr userDrawn="1"/>
        </p:nvSpPr>
        <p:spPr>
          <a:xfrm flipH="1">
            <a:off x="10382850" y="4738861"/>
            <a:ext cx="828000" cy="717250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D0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 dirty="0"/>
          </a:p>
        </p:txBody>
      </p:sp>
      <p:sp>
        <p:nvSpPr>
          <p:cNvPr id="9" name="Quotes Shape 1">
            <a:extLst>
              <a:ext uri="{FF2B5EF4-FFF2-40B4-BE49-F238E27FC236}">
                <a16:creationId xmlns:a16="http://schemas.microsoft.com/office/drawing/2014/main" id="{D6666C12-430D-4135-8684-857B6F5CF436}"/>
              </a:ext>
            </a:extLst>
          </p:cNvPr>
          <p:cNvSpPr txBox="1"/>
          <p:nvPr userDrawn="1"/>
        </p:nvSpPr>
        <p:spPr>
          <a:xfrm>
            <a:off x="1118704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rgbClr val="D54B1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3DED1">
                  <a:lumMod val="50000"/>
                </a:srgbClr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58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 hasBounce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016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wnload Fonts [Typograph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Text">
            <a:extLst>
              <a:ext uri="{FF2B5EF4-FFF2-40B4-BE49-F238E27FC236}">
                <a16:creationId xmlns:a16="http://schemas.microsoft.com/office/drawing/2014/main" id="{E1E30F38-C57D-4E67-BD61-F27AE00A6A2F}"/>
              </a:ext>
            </a:extLst>
          </p:cNvPr>
          <p:cNvSpPr txBox="1"/>
          <p:nvPr userDrawn="1"/>
        </p:nvSpPr>
        <p:spPr>
          <a:xfrm>
            <a:off x="514800" y="187200"/>
            <a:ext cx="11160000" cy="540000"/>
          </a:xfrm>
          <a:prstGeom prst="rect">
            <a:avLst/>
          </a:prstGeom>
        </p:spPr>
        <p:txBody>
          <a:bodyPr vert="horz" lIns="108000" tIns="46800" rIns="91440" bIns="0" rtlCol="0" anchor="b">
            <a:noAutofit/>
          </a:bodyPr>
          <a:lstStyle>
            <a:lvl1pPr defTabSz="360000">
              <a:lnSpc>
                <a:spcPct val="80000"/>
              </a:lnSpc>
              <a:spcBef>
                <a:spcPct val="0"/>
              </a:spcBef>
              <a:buNone/>
              <a:defRPr sz="3600" spc="-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ZA" sz="2000" b="0" i="0" cap="all" spc="360" baseline="0" dirty="0">
                <a:solidFill>
                  <a:srgbClr val="BC9E2B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Arial Nova </a:t>
            </a:r>
            <a:r>
              <a:rPr lang="en-ZA" sz="1800" b="0" i="0" cap="all" spc="360" baseline="0" dirty="0">
                <a:solidFill>
                  <a:srgbClr val="D54B1A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 Nova Light" panose="020B0304020202020204" pitchFamily="34" charset="0"/>
              </a:rPr>
              <a:t>🞣</a:t>
            </a:r>
            <a:r>
              <a:rPr lang="en-ZA" sz="2000" b="0" i="0" cap="all" spc="360" baseline="0" dirty="0">
                <a:solidFill>
                  <a:srgbClr val="BC9E2B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 Neue Haas Grotesk</a:t>
            </a:r>
          </a:p>
        </p:txBody>
      </p:sp>
      <p:sp>
        <p:nvSpPr>
          <p:cNvPr id="12" name="subtitleText">
            <a:extLst>
              <a:ext uri="{FF2B5EF4-FFF2-40B4-BE49-F238E27FC236}">
                <a16:creationId xmlns:a16="http://schemas.microsoft.com/office/drawing/2014/main" id="{57A39A59-301F-47EF-9403-6ADBE7C608A9}"/>
              </a:ext>
            </a:extLst>
          </p:cNvPr>
          <p:cNvSpPr txBox="1"/>
          <p:nvPr userDrawn="1"/>
        </p:nvSpPr>
        <p:spPr>
          <a:xfrm>
            <a:off x="516000" y="727200"/>
            <a:ext cx="11160000" cy="7200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228600" lvl="0" indent="-228600" defTabSz="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4400" spc="-230" baseline="0">
                <a:solidFill>
                  <a:srgbClr val="3A8F58"/>
                </a:solidFill>
                <a:latin typeface="+mj-lt"/>
              </a:defRPr>
            </a:lvl1pPr>
            <a:lvl2pPr marL="72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○"/>
            </a:lvl2pPr>
            <a:lvl3pPr marL="108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lvl3pPr>
            <a:lvl4pPr marL="144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◦"/>
            </a:lvl4pPr>
            <a:lvl5pPr marL="180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∙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>
              <a:lnSpc>
                <a:spcPct val="85000"/>
              </a:lnSpc>
            </a:pPr>
            <a:r>
              <a:rPr lang="en-ZA" sz="4000" cap="all" spc="-240" baseline="0" dirty="0">
                <a:solidFill>
                  <a:srgbClr val="D54B1A"/>
                </a:solidFill>
                <a:latin typeface="Arial Nova Cond Light" panose="020B0306020202020204" pitchFamily="34" charset="0"/>
              </a:rPr>
              <a:t>Download </a:t>
            </a:r>
            <a:r>
              <a:rPr lang="en-ZA" sz="4000" i="1" cap="all" spc="-240" baseline="0" dirty="0">
                <a:solidFill>
                  <a:srgbClr val="EDA350"/>
                </a:solidFill>
                <a:latin typeface="Arial Nova Cond Light" panose="020B0306020202020204" pitchFamily="34" charset="0"/>
              </a:rPr>
              <a:t>&amp;</a:t>
            </a:r>
            <a:r>
              <a:rPr lang="en-ZA" sz="4000" cap="all" spc="-240" baseline="0" dirty="0">
                <a:solidFill>
                  <a:srgbClr val="D54B1A"/>
                </a:solidFill>
                <a:latin typeface="Arial Nova Cond Light" panose="020B0306020202020204" pitchFamily="34" charset="0"/>
              </a:rPr>
              <a:t> Install The Supplemental Fonts</a:t>
            </a:r>
          </a:p>
        </p:txBody>
      </p:sp>
      <p:sp>
        <p:nvSpPr>
          <p:cNvPr id="13" name="contentText">
            <a:extLst>
              <a:ext uri="{FF2B5EF4-FFF2-40B4-BE49-F238E27FC236}">
                <a16:creationId xmlns:a16="http://schemas.microsoft.com/office/drawing/2014/main" id="{8C0104C9-1C90-40CE-A688-DBF221BE37B2}"/>
              </a:ext>
            </a:extLst>
          </p:cNvPr>
          <p:cNvSpPr txBox="1"/>
          <p:nvPr userDrawn="1"/>
        </p:nvSpPr>
        <p:spPr>
          <a:xfrm>
            <a:off x="514800" y="1537200"/>
            <a:ext cx="11160000" cy="414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6800" rIns="90000" bIns="45720" rtlCol="0">
            <a:noAutofit/>
          </a:bodyPr>
          <a:lstStyle>
            <a:lvl1pPr marL="360000" lvl="0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●"/>
              <a:defRPr sz="2000"/>
            </a:lvl1pPr>
            <a:lvl2pPr marL="720000" lvl="1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○"/>
              <a:defRPr sz="2000"/>
            </a:lvl2pPr>
            <a:lvl3pPr marL="1080000" lvl="2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/>
            </a:lvl3pPr>
            <a:lvl4pPr marL="1440000" lvl="3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◦"/>
              <a:defRPr sz="2000"/>
            </a:lvl4pPr>
            <a:lvl5pPr marL="1800000" lvl="4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∙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these steps to download and install the </a:t>
            </a:r>
            <a:r>
              <a:rPr kumimoji="0" lang="en-ZA" sz="20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Supplemental Fonts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feature on your machine—</a:t>
            </a:r>
          </a:p>
          <a:p>
            <a:pPr marL="360000" marR="0" lvl="0" indent="-36000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button.</a:t>
            </a:r>
          </a:p>
          <a:p>
            <a:pPr marL="360000" marR="0" lvl="0" indent="-36000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Settings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click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then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Apps &amp; features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0000" marR="0" lvl="0" indent="-36000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link,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 optional features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the top.</a:t>
            </a:r>
          </a:p>
          <a:p>
            <a:pPr marL="360000" marR="0" lvl="0" indent="-36000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"Pan-European Supplemental Fonts" is not listed among the installations, </a:t>
            </a:r>
            <a:b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"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 icon next to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a feature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0000" marR="0" lvl="0" indent="-36000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Scroll to find "Pan-European Supplemental Fonts", </a:t>
            </a:r>
            <a:b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that item, and then click on </a:t>
            </a:r>
            <a:r>
              <a:rPr kumimoji="0" lang="en-ZA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60000" marR="0" lvl="0" indent="-360000" algn="l" defTabSz="3600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on the back arrow in the upper left-hand corner of the window, you should now</a:t>
            </a:r>
            <a:b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able to see the Pan-European feature in the list as installed or in the process of being installed. </a:t>
            </a:r>
          </a:p>
        </p:txBody>
      </p:sp>
      <p:sp>
        <p:nvSpPr>
          <p:cNvPr id="14" name="slideNumber">
            <a:extLst>
              <a:ext uri="{FF2B5EF4-FFF2-40B4-BE49-F238E27FC236}">
                <a16:creationId xmlns:a16="http://schemas.microsoft.com/office/drawing/2014/main" id="{57309E79-35E0-4AE2-A97C-9390B5AC130B}"/>
              </a:ext>
            </a:extLst>
          </p:cNvPr>
          <p:cNvSpPr txBox="1"/>
          <p:nvPr userDrawn="1"/>
        </p:nvSpPr>
        <p:spPr>
          <a:xfrm>
            <a:off x="9684000" y="6192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defPPr>
              <a:defRPr lang="en-US"/>
            </a:defPPr>
            <a:lvl1pPr algn="r">
              <a:defRPr lang="en-ZA" sz="2600" spc="-300" smtClean="0">
                <a:solidFill>
                  <a:srgbClr val="70B7A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ZA" sz="3200" b="0" dirty="0">
                <a:solidFill>
                  <a:srgbClr val="EDA35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@</a:t>
            </a:r>
          </a:p>
        </p:txBody>
      </p:sp>
      <p:cxnSp>
        <p:nvCxnSpPr>
          <p:cNvPr id="15" name="horizontalLine">
            <a:extLst>
              <a:ext uri="{FF2B5EF4-FFF2-40B4-BE49-F238E27FC236}">
                <a16:creationId xmlns:a16="http://schemas.microsoft.com/office/drawing/2014/main" id="{25D082A7-A5B5-43E2-A5D8-38DD52568278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Rectangle">
            <a:extLst>
              <a:ext uri="{FF2B5EF4-FFF2-40B4-BE49-F238E27FC236}">
                <a16:creationId xmlns:a16="http://schemas.microsoft.com/office/drawing/2014/main" id="{CB733E70-DC97-4EA5-B2E6-9ABD926F4C8F}"/>
              </a:ext>
            </a:extLst>
          </p:cNvPr>
          <p:cNvSpPr/>
          <p:nvPr userDrawn="1"/>
        </p:nvSpPr>
        <p:spPr>
          <a:xfrm>
            <a:off x="10800" y="14400"/>
            <a:ext cx="12160800" cy="6829200"/>
          </a:xfrm>
          <a:prstGeom prst="rect">
            <a:avLst/>
          </a:prstGeom>
          <a:noFill/>
          <a:ln w="38100">
            <a:solidFill>
              <a:srgbClr val="D54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  <p:grpSp>
        <p:nvGrpSpPr>
          <p:cNvPr id="8" name="sowhatboxGroup">
            <a:extLst>
              <a:ext uri="{FF2B5EF4-FFF2-40B4-BE49-F238E27FC236}">
                <a16:creationId xmlns:a16="http://schemas.microsoft.com/office/drawing/2014/main" id="{62FAF46C-0D49-4714-AB34-37CDC7931ADD}"/>
              </a:ext>
            </a:extLst>
          </p:cNvPr>
          <p:cNvGrpSpPr/>
          <p:nvPr userDrawn="1"/>
        </p:nvGrpSpPr>
        <p:grpSpPr>
          <a:xfrm>
            <a:off x="553855" y="5034164"/>
            <a:ext cx="11088000" cy="612000"/>
            <a:chOff x="514800" y="5010952"/>
            <a:chExt cx="11088000" cy="612000"/>
          </a:xfrm>
        </p:grpSpPr>
        <p:sp>
          <p:nvSpPr>
            <p:cNvPr id="9" name="textRectangle">
              <a:extLst>
                <a:ext uri="{FF2B5EF4-FFF2-40B4-BE49-F238E27FC236}">
                  <a16:creationId xmlns:a16="http://schemas.microsoft.com/office/drawing/2014/main" id="{1EC0FE21-A8AC-4C09-B926-AB553B19A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0" y="5010952"/>
              <a:ext cx="11088000" cy="612000"/>
            </a:xfrm>
            <a:prstGeom prst="rect">
              <a:avLst/>
            </a:prstGeom>
            <a:solidFill>
              <a:srgbClr val="D5D9D8"/>
            </a:solidFill>
            <a:ln w="9525" algn="ctr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 lIns="720000" tIns="36000" rIns="180000" bIns="36000" anchor="ctr"/>
            <a:lstStyle/>
            <a:p>
              <a:pPr marL="0" marR="0" lvl="0" indent="0" defTabSz="3600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0" i="0" u="none" strike="noStrike" kern="0" cap="none" spc="-20" normalizeH="0" baseline="0" noProof="0" dirty="0">
                  <a:ln>
                    <a:noFill/>
                  </a:ln>
                  <a:solidFill>
                    <a:srgbClr val="2F3848"/>
                  </a:solidFill>
                  <a:effectLst/>
                  <a:uLnTx/>
                  <a:uFillTx/>
                  <a:latin typeface="Trebuchet MS" panose="020B0603020202020204" pitchFamily="34" charset="0"/>
                  <a:cs typeface="Segoe UI" panose="020B0502040204020203" pitchFamily="34" charset="0"/>
                </a:rPr>
                <a:t>these fonts are available for </a:t>
              </a:r>
              <a:r>
                <a:rPr kumimoji="0" lang="en-ZA" sz="1600" b="1" i="0" u="sng" strike="noStrike" kern="0" cap="none" spc="-20" normalizeH="0" baseline="0" noProof="0" dirty="0">
                  <a:ln>
                    <a:noFill/>
                  </a:ln>
                  <a:solidFill>
                    <a:srgbClr val="2F3848"/>
                  </a:solidFill>
                  <a:effectLst/>
                  <a:uLnTx/>
                  <a:uFillTx/>
                  <a:latin typeface="Trebuchet MS" panose="020B0603020202020204" pitchFamily="34" charset="0"/>
                  <a:cs typeface="Segoe UI" panose="020B0502040204020203" pitchFamily="34" charset="0"/>
                </a:rPr>
                <a:t>free</a:t>
              </a:r>
              <a:r>
                <a:rPr kumimoji="0" lang="en-ZA" sz="1600" b="0" i="0" u="none" strike="noStrike" kern="0" cap="none" spc="-20" normalizeH="0" baseline="0" noProof="0" dirty="0">
                  <a:ln>
                    <a:noFill/>
                  </a:ln>
                  <a:solidFill>
                    <a:srgbClr val="2F3848"/>
                  </a:solidFill>
                  <a:effectLst/>
                  <a:uLnTx/>
                  <a:uFillTx/>
                  <a:latin typeface="Trebuchet MS" panose="020B0603020202020204" pitchFamily="34" charset="0"/>
                  <a:cs typeface="Segoe UI" panose="020B0502040204020203" pitchFamily="34" charset="0"/>
                </a:rPr>
                <a:t> from Microsoft® and are compatible with any computer running a modern Windows® operating system. you can download them (±10MB) by following the instructions above …</a:t>
              </a:r>
              <a:endParaRPr kumimoji="0" lang="en-ZA" sz="1600" b="1" i="0" u="none" strike="noStrike" kern="0" cap="none" spc="-2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latin typeface="Trebuchet MS" panose="020B0603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whiteBorderOval">
              <a:extLst>
                <a:ext uri="{FF2B5EF4-FFF2-40B4-BE49-F238E27FC236}">
                  <a16:creationId xmlns:a16="http://schemas.microsoft.com/office/drawing/2014/main" id="{52119F49-D10B-4A75-AF7B-6B2D58B277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4790" y="5103589"/>
              <a:ext cx="432000" cy="432000"/>
            </a:xfrm>
            <a:prstGeom prst="ellipse">
              <a:avLst/>
            </a:prstGeom>
            <a:solidFill>
              <a:sysClr val="window" lastClr="FFFFFF"/>
            </a:solidFill>
            <a:ln w="57150" algn="ctr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lIns="120000" tIns="62400" rIns="120000" bIns="624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F3848"/>
                </a:solidFill>
                <a:effectLst/>
                <a:uLnTx/>
                <a:uFillTx/>
                <a:cs typeface="Arial" charset="0"/>
              </a:endParaRPr>
            </a:p>
          </p:txBody>
        </p:sp>
        <p:pic>
          <p:nvPicPr>
            <p:cNvPr id="17" name="informationPicture">
              <a:extLst>
                <a:ext uri="{FF2B5EF4-FFF2-40B4-BE49-F238E27FC236}">
                  <a16:creationId xmlns:a16="http://schemas.microsoft.com/office/drawing/2014/main" id="{EB3DCA5D-5400-437D-9574-B99639D7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790" y="5067589"/>
              <a:ext cx="504000" cy="504000"/>
            </a:xfrm>
            <a:prstGeom prst="rect">
              <a:avLst/>
            </a:prstGeom>
          </p:spPr>
        </p:pic>
      </p:grpSp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D9457111-7EFA-49B2-90F6-492ECD185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9541357" y="2694667"/>
            <a:ext cx="2064794" cy="12130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224266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58A19738-9CFA-428E-94A3-FF9403708F0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563FD6-BACD-412D-A600-894EE9C49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6" name="Hline">
            <a:extLst>
              <a:ext uri="{FF2B5EF4-FFF2-40B4-BE49-F238E27FC236}">
                <a16:creationId xmlns:a16="http://schemas.microsoft.com/office/drawing/2014/main" id="{1BB9935E-612E-4CD4-88DE-C5AD6F995F5B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2416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pography a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ypographyGroup">
            <a:extLst>
              <a:ext uri="{FF2B5EF4-FFF2-40B4-BE49-F238E27FC236}">
                <a16:creationId xmlns:a16="http://schemas.microsoft.com/office/drawing/2014/main" id="{F5D23993-474B-466F-897A-9A0D5B97072E}"/>
              </a:ext>
            </a:extLst>
          </p:cNvPr>
          <p:cNvGrpSpPr/>
          <p:nvPr userDrawn="1"/>
        </p:nvGrpSpPr>
        <p:grpSpPr>
          <a:xfrm>
            <a:off x="515938" y="1685959"/>
            <a:ext cx="10224000" cy="3240000"/>
            <a:chOff x="515938" y="2206476"/>
            <a:chExt cx="10224000" cy="3240000"/>
          </a:xfrm>
        </p:grpSpPr>
        <p:sp>
          <p:nvSpPr>
            <p:cNvPr id="5" name="novaCondLiteChar">
              <a:extLst>
                <a:ext uri="{FF2B5EF4-FFF2-40B4-BE49-F238E27FC236}">
                  <a16:creationId xmlns:a16="http://schemas.microsoft.com/office/drawing/2014/main" id="{2298EEAE-CC50-41EE-AABD-CE7BDF05EE6F}"/>
                </a:ext>
              </a:extLst>
            </p:cNvPr>
            <p:cNvSpPr txBox="1"/>
            <p:nvPr/>
          </p:nvSpPr>
          <p:spPr>
            <a:xfrm>
              <a:off x="2459938" y="2243064"/>
              <a:ext cx="828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defTabSz="360000"/>
              <a:r>
                <a:rPr lang="en-ZA" sz="2000" dirty="0">
                  <a:latin typeface="Arial Nova Cond Light" panose="020B0306020202020204" pitchFamily="34" charset="0"/>
                  <a:cs typeface="Arial Nova Light" panose="020B0304020202020204" pitchFamily="34" charset="0"/>
                </a:rPr>
                <a:t>abcdefghijklmnopqrstuvwxyz ABCDEFGHIJKLMNOPQRSTUVWXYZ</a:t>
              </a:r>
            </a:p>
            <a:p>
              <a:pPr defTabSz="360000"/>
              <a:r>
                <a:rPr lang="en-ZA" sz="2000" dirty="0">
                  <a:latin typeface="Arial Nova Cond Light" panose="020B0306020202020204" pitchFamily="34" charset="0"/>
                  <a:cs typeface="Arial Nova Light" panose="020B0304020202020204" pitchFamily="34" charset="0"/>
                </a:rPr>
                <a:t>1234567890 .:,;’”(!?)+-*/=  ~!@#$%^&amp;*()_+-=[]{};:’”,.&lt;&gt;/\?|</a:t>
              </a:r>
            </a:p>
          </p:txBody>
        </p:sp>
        <p:sp>
          <p:nvSpPr>
            <p:cNvPr id="6" name="novaLightCharSet">
              <a:extLst>
                <a:ext uri="{FF2B5EF4-FFF2-40B4-BE49-F238E27FC236}">
                  <a16:creationId xmlns:a16="http://schemas.microsoft.com/office/drawing/2014/main" id="{A96BCF68-2DE9-4877-B903-8ACDDBB3A226}"/>
                </a:ext>
              </a:extLst>
            </p:cNvPr>
            <p:cNvSpPr txBox="1"/>
            <p:nvPr userDrawn="1"/>
          </p:nvSpPr>
          <p:spPr>
            <a:xfrm>
              <a:off x="2459938" y="2862427"/>
              <a:ext cx="828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defTabSz="360000"/>
              <a:r>
                <a:rPr lang="en-ZA" sz="2000" dirty="0">
                  <a:latin typeface="Arial Nova Light" panose="020B0304020202020204" pitchFamily="34" charset="0"/>
                  <a:cs typeface="Arial Nova Light" panose="020B0304020202020204" pitchFamily="34" charset="0"/>
                </a:rPr>
                <a:t>abcdefghijklmnopqrstuvwxyz ABCDEFGHIJKLMNOPQRSTUVWXYZ</a:t>
              </a:r>
            </a:p>
            <a:p>
              <a:pPr defTabSz="360000"/>
              <a:r>
                <a:rPr lang="en-ZA" sz="2000" dirty="0">
                  <a:latin typeface="Arial Nova Light" panose="020B0304020202020204" pitchFamily="34" charset="0"/>
                  <a:cs typeface="Arial Nova Light" panose="020B0304020202020204" pitchFamily="34" charset="0"/>
                </a:rPr>
                <a:t>1234567890 .:,;’”(!?)+-*/=  ~!@#$%^&amp;*()_+-=[]{};:’”,.&lt;&gt;/\?|</a:t>
              </a:r>
            </a:p>
          </p:txBody>
        </p:sp>
        <p:sp>
          <p:nvSpPr>
            <p:cNvPr id="7" name="arialNovaCharSet">
              <a:extLst>
                <a:ext uri="{FF2B5EF4-FFF2-40B4-BE49-F238E27FC236}">
                  <a16:creationId xmlns:a16="http://schemas.microsoft.com/office/drawing/2014/main" id="{8A7D923A-D0F8-4641-A158-52F8F5DEBEAB}"/>
                </a:ext>
              </a:extLst>
            </p:cNvPr>
            <p:cNvSpPr txBox="1"/>
            <p:nvPr/>
          </p:nvSpPr>
          <p:spPr>
            <a:xfrm>
              <a:off x="2459938" y="3481790"/>
              <a:ext cx="828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defTabSz="360000"/>
              <a:r>
                <a:rPr lang="en-ZA" sz="2000" dirty="0">
                  <a:latin typeface="Arial Nova" panose="020B0504020202020204" pitchFamily="34" charset="0"/>
                  <a:cs typeface="Arial Nova Light" panose="020B0604020202020204" pitchFamily="34" charset="0"/>
                </a:rPr>
                <a:t>abcdefghijklmnopqrstuvwxyz ABCDEFGHIJKLMNOPQRSTUVWXYZ</a:t>
              </a:r>
            </a:p>
            <a:p>
              <a:pPr defTabSz="360000"/>
              <a:r>
                <a:rPr lang="en-ZA" sz="2000" dirty="0">
                  <a:latin typeface="Arial Nova" panose="020B0504020202020204" pitchFamily="34" charset="0"/>
                  <a:cs typeface="Arial Nova Light" panose="020B0604020202020204" pitchFamily="34" charset="0"/>
                </a:rPr>
                <a:t>1234567890 .:,;’”(!?)+-*/=  ~!@#$%^&amp;*()_+-=[]{};:’”,.&lt;&gt;/\?|</a:t>
              </a:r>
            </a:p>
          </p:txBody>
        </p:sp>
        <p:sp>
          <p:nvSpPr>
            <p:cNvPr id="8" name="yuGothicCharSet">
              <a:extLst>
                <a:ext uri="{FF2B5EF4-FFF2-40B4-BE49-F238E27FC236}">
                  <a16:creationId xmlns:a16="http://schemas.microsoft.com/office/drawing/2014/main" id="{B5683A80-8FB5-41A9-895F-13AE8FCC2DFF}"/>
                </a:ext>
              </a:extLst>
            </p:cNvPr>
            <p:cNvSpPr txBox="1"/>
            <p:nvPr/>
          </p:nvSpPr>
          <p:spPr>
            <a:xfrm>
              <a:off x="2459938" y="4114801"/>
              <a:ext cx="828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defTabSz="360000"/>
              <a:r>
                <a:rPr lang="en-ZA" sz="2000" dirty="0">
                  <a:latin typeface="Yu Gothic" panose="020B0400000000000000" pitchFamily="34" charset="-128"/>
                  <a:ea typeface="Yu Gothic" panose="020B0400000000000000" pitchFamily="34" charset="-128"/>
                  <a:cs typeface="Arial Nova Light" panose="020B0604020202020204" pitchFamily="34" charset="0"/>
                </a:rPr>
                <a:t>abcdefghijklmnopqrstuvwxyz ABCDEFGHIJKLMNOPQRSTUVWXYZ</a:t>
              </a:r>
            </a:p>
            <a:p>
              <a:pPr defTabSz="360000"/>
              <a:r>
                <a:rPr lang="en-ZA" sz="2000" dirty="0">
                  <a:latin typeface="Yu Gothic" panose="020B0400000000000000" pitchFamily="34" charset="-128"/>
                  <a:ea typeface="Yu Gothic" panose="020B0400000000000000" pitchFamily="34" charset="-128"/>
                  <a:cs typeface="Arial Nova Light" panose="020B0604020202020204" pitchFamily="34" charset="0"/>
                </a:rPr>
                <a:t>1234567890 .:,;’”(!?)+-*/=  ~!@#$%^&amp;*()_+-=[]{};:’”,.&lt;&gt;/\?|</a:t>
              </a:r>
            </a:p>
          </p:txBody>
        </p:sp>
        <p:sp>
          <p:nvSpPr>
            <p:cNvPr id="9" name="groteskCharSet">
              <a:extLst>
                <a:ext uri="{FF2B5EF4-FFF2-40B4-BE49-F238E27FC236}">
                  <a16:creationId xmlns:a16="http://schemas.microsoft.com/office/drawing/2014/main" id="{158A5EE1-628B-4B76-8411-8E7D3E2BF845}"/>
                </a:ext>
              </a:extLst>
            </p:cNvPr>
            <p:cNvSpPr txBox="1"/>
            <p:nvPr userDrawn="1"/>
          </p:nvSpPr>
          <p:spPr>
            <a:xfrm>
              <a:off x="2459938" y="4734164"/>
              <a:ext cx="828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defTabSz="360000"/>
              <a:r>
                <a:rPr lang="en-ZA" sz="2000" dirty="0">
                  <a:latin typeface="Neue Haas Grotesk Text Pro" panose="020B0504020202020204" pitchFamily="34" charset="0"/>
                  <a:ea typeface="Yu Gothic" panose="020B0400000000000000" pitchFamily="34" charset="-128"/>
                  <a:cs typeface="Arial Nova Light" panose="020B0604020202020204" pitchFamily="34" charset="0"/>
                </a:rPr>
                <a:t>abcdefghijklmnopqrstuvwxyz ABCDEFGHIJKLMNOPQRSTUVWXYZ</a:t>
              </a:r>
            </a:p>
            <a:p>
              <a:pPr defTabSz="360000"/>
              <a:r>
                <a:rPr lang="en-ZA" sz="2000" dirty="0">
                  <a:latin typeface="Neue Haas Grotesk Text Pro" panose="020B0504020202020204" pitchFamily="34" charset="0"/>
                  <a:ea typeface="Yu Gothic" panose="020B0400000000000000" pitchFamily="34" charset="-128"/>
                  <a:cs typeface="Arial Nova Light" panose="020B0604020202020204" pitchFamily="34" charset="0"/>
                </a:rPr>
                <a:t>1234567890 .:,;’”(!?)+-*/=  ~!@#$%^&amp;*()_+-=[]{};:’”,.&lt;&gt;/\?|</a:t>
              </a:r>
            </a:p>
          </p:txBody>
        </p:sp>
        <p:sp>
          <p:nvSpPr>
            <p:cNvPr id="10" name="fontTypefaces">
              <a:extLst>
                <a:ext uri="{FF2B5EF4-FFF2-40B4-BE49-F238E27FC236}">
                  <a16:creationId xmlns:a16="http://schemas.microsoft.com/office/drawing/2014/main" id="{09C5381D-6828-4D74-BF0A-690AFFDD1DFE}"/>
                </a:ext>
              </a:extLst>
            </p:cNvPr>
            <p:cNvSpPr txBox="1"/>
            <p:nvPr/>
          </p:nvSpPr>
          <p:spPr>
            <a:xfrm>
              <a:off x="515938" y="2206476"/>
              <a:ext cx="1944000" cy="324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ZA" sz="2000" dirty="0">
                  <a:latin typeface="Arial Nova Cond Light" panose="020B0306020202020204" pitchFamily="34" charset="0"/>
                  <a:cs typeface="Arial Nova Light" panose="020B0304020202020204" pitchFamily="34" charset="0"/>
                </a:rPr>
                <a:t>Arial Nova Cond Lite</a:t>
              </a:r>
            </a:p>
            <a:p>
              <a:endParaRPr lang="en-ZA" sz="2000" dirty="0">
                <a:latin typeface="Arial Nova" panose="020B0604020202020204" pitchFamily="34" charset="0"/>
                <a:cs typeface="Arial Nova Light" panose="020B0604020202020204" pitchFamily="34" charset="0"/>
              </a:endParaRPr>
            </a:p>
            <a:p>
              <a:r>
                <a:rPr lang="en-ZA" sz="2000" dirty="0">
                  <a:latin typeface="Arial Nova Light" panose="020B0304020202020204" pitchFamily="34" charset="0"/>
                  <a:cs typeface="Arial Nova Light" panose="020B0304020202020204" pitchFamily="34" charset="0"/>
                </a:rPr>
                <a:t>Arial Nova Light</a:t>
              </a:r>
            </a:p>
            <a:p>
              <a:endParaRPr lang="en-ZA" sz="2000" dirty="0">
                <a:latin typeface="Arial Nova" panose="020B0604020202020204" pitchFamily="34" charset="0"/>
                <a:cs typeface="Arial Nova Light" panose="020B0604020202020204" pitchFamily="34" charset="0"/>
              </a:endParaRPr>
            </a:p>
            <a:p>
              <a:r>
                <a:rPr lang="en-ZA" sz="2000" dirty="0">
                  <a:latin typeface="Arial Nova" panose="020B0504020202020204" pitchFamily="34" charset="0"/>
                  <a:cs typeface="Arial Nova Light" panose="020B0604020202020204" pitchFamily="34" charset="0"/>
                </a:rPr>
                <a:t>Arial Nova</a:t>
              </a:r>
            </a:p>
            <a:p>
              <a:endParaRPr lang="en-ZA" sz="2000" dirty="0">
                <a:latin typeface="Arial Nova" panose="020B0504020202020204" pitchFamily="34" charset="0"/>
                <a:cs typeface="Arial Nova Light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ZA" sz="2000" dirty="0">
                  <a:latin typeface="Yu Gothic" panose="020B0400000000000000" pitchFamily="34" charset="-128"/>
                  <a:ea typeface="Yu Gothic" panose="020B0400000000000000" pitchFamily="34" charset="-128"/>
                  <a:cs typeface="Arial Nova Light" panose="020B0604020202020204" pitchFamily="34" charset="0"/>
                </a:rPr>
                <a:t>Yu Gothic</a:t>
              </a:r>
              <a:endParaRPr lang="en-ZA" sz="2000" dirty="0">
                <a:latin typeface="Arial Nova" panose="020B0504020202020204" pitchFamily="34" charset="0"/>
                <a:cs typeface="Arial Nova Light" panose="020B0604020202020204" pitchFamily="34" charset="0"/>
              </a:endParaRPr>
            </a:p>
            <a:p>
              <a:endParaRPr lang="en-ZA" sz="2000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Arial Nova Light" panose="020B0604020202020204" pitchFamily="34" charset="0"/>
              </a:endParaRPr>
            </a:p>
            <a:p>
              <a:r>
                <a:rPr lang="en-ZA" sz="2000" kern="1200" dirty="0">
                  <a:solidFill>
                    <a:schemeClr val="tx1"/>
                  </a:solidFill>
                  <a:latin typeface="Neue Haas Grotesk Text Pro" panose="020B0504020202020204" pitchFamily="34" charset="0"/>
                  <a:ea typeface="+mn-ea"/>
                  <a:cs typeface="Arial Nova Light" panose="020B0604020202020204" pitchFamily="34" charset="0"/>
                </a:rPr>
                <a:t>Neue Haas </a:t>
              </a:r>
              <a:br>
                <a:rPr lang="en-ZA" sz="2000" kern="1200" dirty="0">
                  <a:solidFill>
                    <a:schemeClr val="tx1"/>
                  </a:solidFill>
                  <a:latin typeface="Neue Haas Grotesk Text Pro" panose="020B0504020202020204" pitchFamily="34" charset="0"/>
                  <a:ea typeface="+mn-ea"/>
                  <a:cs typeface="Arial Nova Light" panose="020B0604020202020204" pitchFamily="34" charset="0"/>
                </a:rPr>
              </a:br>
              <a:r>
                <a:rPr lang="en-ZA" sz="2000" kern="1200" dirty="0">
                  <a:solidFill>
                    <a:schemeClr val="tx1"/>
                  </a:solidFill>
                  <a:latin typeface="Neue Haas Grotesk Text Pro" panose="020B0504020202020204" pitchFamily="34" charset="0"/>
                  <a:ea typeface="+mn-ea"/>
                  <a:cs typeface="Arial Nova Light" panose="020B0604020202020204" pitchFamily="34" charset="0"/>
                </a:rPr>
                <a:t>Grotesk</a:t>
              </a:r>
            </a:p>
          </p:txBody>
        </p:sp>
      </p:grpSp>
      <p:sp>
        <p:nvSpPr>
          <p:cNvPr id="11" name="titleText">
            <a:extLst>
              <a:ext uri="{FF2B5EF4-FFF2-40B4-BE49-F238E27FC236}">
                <a16:creationId xmlns:a16="http://schemas.microsoft.com/office/drawing/2014/main" id="{E1E30F38-C57D-4E67-BD61-F27AE00A6A2F}"/>
              </a:ext>
            </a:extLst>
          </p:cNvPr>
          <p:cNvSpPr txBox="1"/>
          <p:nvPr userDrawn="1"/>
        </p:nvSpPr>
        <p:spPr>
          <a:xfrm>
            <a:off x="514800" y="187200"/>
            <a:ext cx="11160000" cy="540000"/>
          </a:xfrm>
          <a:prstGeom prst="rect">
            <a:avLst/>
          </a:prstGeom>
        </p:spPr>
        <p:txBody>
          <a:bodyPr vert="horz" lIns="108000" tIns="46800" rIns="91440" bIns="0" rtlCol="0" anchor="b">
            <a:noAutofit/>
          </a:bodyPr>
          <a:lstStyle>
            <a:lvl1pPr defTabSz="360000">
              <a:lnSpc>
                <a:spcPct val="80000"/>
              </a:lnSpc>
              <a:spcBef>
                <a:spcPct val="0"/>
              </a:spcBef>
              <a:buNone/>
              <a:defRPr sz="3600" spc="-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ZA" sz="2000" b="0" i="0" cap="all" spc="360" baseline="0" dirty="0">
                <a:solidFill>
                  <a:srgbClr val="BC9E2B"/>
                </a:solidFill>
                <a:latin typeface="Arial Nova Light" panose="020B0304020202020204" pitchFamily="34" charset="0"/>
                <a:cs typeface="Arial Nova Light" panose="020B0304020202020204" pitchFamily="34" charset="0"/>
              </a:rPr>
              <a:t>Headline Placeholder: uppercase, Arial Nova Light, 20pt</a:t>
            </a:r>
          </a:p>
        </p:txBody>
      </p:sp>
      <p:sp>
        <p:nvSpPr>
          <p:cNvPr id="12" name="subtitleText">
            <a:extLst>
              <a:ext uri="{FF2B5EF4-FFF2-40B4-BE49-F238E27FC236}">
                <a16:creationId xmlns:a16="http://schemas.microsoft.com/office/drawing/2014/main" id="{57A39A59-301F-47EF-9403-6ADBE7C608A9}"/>
              </a:ext>
            </a:extLst>
          </p:cNvPr>
          <p:cNvSpPr txBox="1"/>
          <p:nvPr userDrawn="1"/>
        </p:nvSpPr>
        <p:spPr>
          <a:xfrm>
            <a:off x="514800" y="727200"/>
            <a:ext cx="11160000" cy="7200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228600" lvl="0" indent="-228600" defTabSz="360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4400" spc="-230" baseline="0">
                <a:solidFill>
                  <a:srgbClr val="3A8F58"/>
                </a:solidFill>
                <a:latin typeface="+mj-lt"/>
              </a:defRPr>
            </a:lvl1pPr>
            <a:lvl2pPr marL="72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○"/>
            </a:lvl2pPr>
            <a:lvl3pPr marL="108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lvl3pPr>
            <a:lvl4pPr marL="144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◦"/>
            </a:lvl4pPr>
            <a:lvl5pPr marL="1800000" indent="-360000" defTabSz="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∙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>
              <a:lnSpc>
                <a:spcPct val="85000"/>
              </a:lnSpc>
            </a:pPr>
            <a:r>
              <a:rPr lang="en-ZA" sz="4000" cap="all" spc="-240" baseline="0" dirty="0">
                <a:solidFill>
                  <a:srgbClr val="3A8F58"/>
                </a:solidFill>
                <a:latin typeface="Arial Nova Cond Light" panose="020B0306020202020204" pitchFamily="34" charset="0"/>
              </a:rPr>
              <a:t>title placeholder: </a:t>
            </a:r>
            <a:r>
              <a:rPr lang="en-ZA" sz="4000" b="0" u="none" cap="all" spc="-240" baseline="0" dirty="0">
                <a:solidFill>
                  <a:srgbClr val="3A8F58"/>
                </a:solidFill>
                <a:latin typeface="Arial Nova Cond Light" panose="020B0306020202020204" pitchFamily="34" charset="0"/>
              </a:rPr>
              <a:t>uppercase</a:t>
            </a:r>
            <a:r>
              <a:rPr lang="en-ZA" sz="4000" cap="all" spc="-240" baseline="0" dirty="0">
                <a:solidFill>
                  <a:srgbClr val="3A8F58"/>
                </a:solidFill>
                <a:latin typeface="Arial Nova Cond Light" panose="020B0306020202020204" pitchFamily="34" charset="0"/>
              </a:rPr>
              <a:t>, ...nova </a:t>
            </a:r>
            <a:r>
              <a:rPr lang="en-ZA" sz="4000" b="0" cap="all" spc="-360" baseline="0" dirty="0">
                <a:solidFill>
                  <a:srgbClr val="3A8F58"/>
                </a:solidFill>
                <a:latin typeface="Arial Nova Cond" panose="020B0506020202020204" pitchFamily="34" charset="0"/>
              </a:rPr>
              <a:t>Cond</a:t>
            </a:r>
            <a:r>
              <a:rPr lang="en-ZA" sz="4000" cap="all" spc="-240" baseline="0" dirty="0">
                <a:solidFill>
                  <a:srgbClr val="3A8F58"/>
                </a:solidFill>
                <a:latin typeface="Arial Nova Cond Light" panose="020B0306020202020204" pitchFamily="34" charset="0"/>
              </a:rPr>
              <a:t> light, 40pt</a:t>
            </a:r>
          </a:p>
        </p:txBody>
      </p:sp>
      <p:sp>
        <p:nvSpPr>
          <p:cNvPr id="13" name="contentText">
            <a:extLst>
              <a:ext uri="{FF2B5EF4-FFF2-40B4-BE49-F238E27FC236}">
                <a16:creationId xmlns:a16="http://schemas.microsoft.com/office/drawing/2014/main" id="{8C0104C9-1C90-40CE-A688-DBF221BE37B2}"/>
              </a:ext>
            </a:extLst>
          </p:cNvPr>
          <p:cNvSpPr txBox="1"/>
          <p:nvPr userDrawn="1"/>
        </p:nvSpPr>
        <p:spPr>
          <a:xfrm>
            <a:off x="514800" y="1537200"/>
            <a:ext cx="111600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6800" rIns="90000" bIns="45720" rtlCol="0">
            <a:noAutofit/>
          </a:bodyPr>
          <a:lstStyle>
            <a:lvl1pPr marL="360000" lvl="0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●"/>
              <a:defRPr sz="2000"/>
            </a:lvl1pPr>
            <a:lvl2pPr marL="720000" lvl="1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○"/>
              <a:defRPr sz="2000"/>
            </a:lvl2pPr>
            <a:lvl3pPr marL="1080000" lvl="2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00"/>
            </a:lvl3pPr>
            <a:lvl4pPr marL="1440000" lvl="3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◦"/>
              <a:defRPr sz="2000"/>
            </a:lvl4pPr>
            <a:lvl5pPr marL="1800000" lvl="4" indent="-360000" defTabSz="360000">
              <a:lnSpc>
                <a:spcPct val="150000"/>
              </a:lnSpc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∙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ZA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Body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: Sentence case, Arial Nova Regular, point size at </a:t>
            </a:r>
            <a:r>
              <a:rPr kumimoji="0" lang="en-ZA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20pt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, line spacing at </a:t>
            </a:r>
            <a:r>
              <a:rPr kumimoji="0" lang="en-ZA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1.2 lines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(multiple), paragraph spacing before at 0pt and </a:t>
            </a:r>
            <a:r>
              <a:rPr kumimoji="0" lang="en-ZA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after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at </a:t>
            </a:r>
            <a:r>
              <a:rPr kumimoji="0" lang="en-ZA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8pt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, default tab stops at 1cm.</a:t>
            </a:r>
          </a:p>
          <a:p>
            <a:pPr marL="360000" marR="0" lvl="0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anose="05000000000000000000" pitchFamily="2" charset="2"/>
              <a:buChar char="¢"/>
              <a:tabLst/>
              <a:defRPr/>
            </a:pP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First level (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wingdings 162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), Arial Nova Regular, 20pt</a:t>
            </a:r>
          </a:p>
          <a:p>
            <a:pPr marL="720000" marR="0" lvl="1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Second level (black circle), Arial Nova Regular, 18pt</a:t>
            </a:r>
          </a:p>
          <a:p>
            <a:pPr marL="1080000" marR="0" lvl="2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○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Third level (white circle), Arial Nova Regular, 18pt</a:t>
            </a:r>
          </a:p>
          <a:p>
            <a:pPr marL="1440000" marR="0" lvl="3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Fourth level (std. bullet), Arial Nova Regular, 18pt</a:t>
            </a:r>
          </a:p>
          <a:p>
            <a:pPr marL="1800000" marR="0" lvl="4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Arial" panose="020B0604020202020204" pitchFamily="34" charset="0"/>
              <a:buChar char="◦"/>
              <a:tabLst/>
              <a:defRPr/>
            </a:pP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Fifth level (white bullet), Arial Nova Regular, 18pt</a:t>
            </a:r>
          </a:p>
          <a:p>
            <a:pPr marL="360000" marR="0" lvl="0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anose="05000000000000000000" pitchFamily="2" charset="2"/>
              <a:buChar char="¢"/>
              <a:tabLst/>
              <a:defRPr/>
            </a:pP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Headline font colour: 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RGB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188/158/43 (#BC9E2B)  |  slide title: 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RGB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58/143/88 (#3A8F58)</a:t>
            </a:r>
          </a:p>
          <a:p>
            <a:pPr marL="360000" marR="0" lvl="0" indent="-36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anose="05000000000000000000" pitchFamily="2" charset="2"/>
              <a:buChar char="¢"/>
              <a:tabLst/>
              <a:defRPr/>
            </a:pP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Body text font colour: 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RGB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0/0/0 (#000000)  |  bullet font colour: </a:t>
            </a:r>
            <a:r>
              <a:rPr kumimoji="0" lang="en-ZA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RGB</a:t>
            </a:r>
            <a:r>
              <a:rPr kumimoji="0" lang="en-ZA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127/127/127 (#7F7F7F)</a:t>
            </a:r>
          </a:p>
          <a:p>
            <a:pPr marL="0" lv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ZA" sz="500" spc="-20" baseline="0" dirty="0">
                <a:solidFill>
                  <a:schemeClr val="bg1"/>
                </a:solidFill>
                <a:latin typeface="Arial Nova" panose="020B0504020202020204" pitchFamily="34" charset="0"/>
              </a:rPr>
              <a:t>The National Spatial Planning Data Repository (NSPDR) is a digital ecosystem that enables the sharing of spatial planning information and data across the three spheres of government.</a:t>
            </a:r>
          </a:p>
        </p:txBody>
      </p:sp>
      <p:sp>
        <p:nvSpPr>
          <p:cNvPr id="14" name="slideNumber">
            <a:extLst>
              <a:ext uri="{FF2B5EF4-FFF2-40B4-BE49-F238E27FC236}">
                <a16:creationId xmlns:a16="http://schemas.microsoft.com/office/drawing/2014/main" id="{57309E79-35E0-4AE2-A97C-9390B5AC130B}"/>
              </a:ext>
            </a:extLst>
          </p:cNvPr>
          <p:cNvSpPr txBox="1"/>
          <p:nvPr userDrawn="1"/>
        </p:nvSpPr>
        <p:spPr>
          <a:xfrm>
            <a:off x="9684000" y="6192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defPPr>
              <a:defRPr lang="en-US"/>
            </a:defPPr>
            <a:lvl1pPr algn="r">
              <a:defRPr lang="en-ZA" sz="2600" spc="-300" smtClean="0">
                <a:solidFill>
                  <a:srgbClr val="70B7A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ZA" dirty="0"/>
              <a:t>‹ # ›</a:t>
            </a:r>
          </a:p>
        </p:txBody>
      </p:sp>
      <p:cxnSp>
        <p:nvCxnSpPr>
          <p:cNvPr id="15" name="horizontalLine">
            <a:extLst>
              <a:ext uri="{FF2B5EF4-FFF2-40B4-BE49-F238E27FC236}">
                <a16:creationId xmlns:a16="http://schemas.microsoft.com/office/drawing/2014/main" id="{25D082A7-A5B5-43E2-A5D8-38DD52568278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Rectangle">
            <a:extLst>
              <a:ext uri="{FF2B5EF4-FFF2-40B4-BE49-F238E27FC236}">
                <a16:creationId xmlns:a16="http://schemas.microsoft.com/office/drawing/2014/main" id="{CB733E70-DC97-4EA5-B2E6-9ABD926F4C8F}"/>
              </a:ext>
            </a:extLst>
          </p:cNvPr>
          <p:cNvSpPr/>
          <p:nvPr userDrawn="1"/>
        </p:nvSpPr>
        <p:spPr>
          <a:xfrm>
            <a:off x="10800" y="14400"/>
            <a:ext cx="12160800" cy="6829200"/>
          </a:xfrm>
          <a:prstGeom prst="rect">
            <a:avLst/>
          </a:prstGeom>
          <a:noFill/>
          <a:ln w="38100">
            <a:solidFill>
              <a:srgbClr val="3A8F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3520834427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674882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537200"/>
            <a:ext cx="5503864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15938" y="1537200"/>
            <a:ext cx="5503862" cy="41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983EAAF-9EF6-4911-8126-36B74626FB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522FFC-1018-420C-959E-272BDBC04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8" name="Hline">
            <a:extLst>
              <a:ext uri="{FF2B5EF4-FFF2-40B4-BE49-F238E27FC236}">
                <a16:creationId xmlns:a16="http://schemas.microsoft.com/office/drawing/2014/main" id="{F187B887-B20D-485F-BDEF-D143077F8AFF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81114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>
        <p15:guide id="1" pos="3795">
          <p15:clr>
            <a:srgbClr val="9FCC3B"/>
          </p15:clr>
        </p15:guide>
        <p15:guide id="2" orient="horz" pos="2319">
          <p15:clr>
            <a:srgbClr val="9FCC3B"/>
          </p15:clr>
        </p15:guide>
        <p15:guide id="3" pos="3885">
          <p15:clr>
            <a:srgbClr val="9FCC3B"/>
          </p15:clr>
        </p15:guide>
        <p15:guide id="4" orient="horz" pos="2228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8076064" y="1537200"/>
            <a:ext cx="3600000" cy="414000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EB32D2F-3F36-4A74-BFE8-2160C07CC0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96000" y="1537200"/>
            <a:ext cx="3600000" cy="414000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515938" y="1537200"/>
            <a:ext cx="3600000" cy="4140000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 sz="16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 sz="16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9F8B01E-50F9-4B87-A86C-5F16DFCE6D4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15938" y="187200"/>
            <a:ext cx="11160126" cy="540000"/>
          </a:xfrm>
        </p:spPr>
        <p:txBody>
          <a:bodyPr lIns="108000" tIns="46800" bIns="0" anchor="b"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lang="en-ZA" sz="2000" b="0" i="0" cap="all" spc="360" baseline="0">
                <a:solidFill>
                  <a:srgbClr val="BC9E2B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Headline</a:t>
            </a:r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842C0B-B5E4-40CD-A3AA-0ACDA9727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  <a:endParaRPr lang="en-ZA" dirty="0"/>
          </a:p>
        </p:txBody>
      </p:sp>
      <p:cxnSp>
        <p:nvCxnSpPr>
          <p:cNvPr id="9" name="Hline">
            <a:extLst>
              <a:ext uri="{FF2B5EF4-FFF2-40B4-BE49-F238E27FC236}">
                <a16:creationId xmlns:a16="http://schemas.microsoft.com/office/drawing/2014/main" id="{5FD7F625-1744-4473-B0FA-4FABD6E2A622}"/>
              </a:ext>
            </a:extLst>
          </p:cNvPr>
          <p:cNvCxnSpPr/>
          <p:nvPr userDrawn="1"/>
        </p:nvCxnSpPr>
        <p:spPr>
          <a:xfrm>
            <a:off x="540000" y="1332000"/>
            <a:ext cx="11124000" cy="0"/>
          </a:xfrm>
          <a:prstGeom prst="line">
            <a:avLst/>
          </a:prstGeom>
          <a:ln>
            <a:solidFill>
              <a:srgbClr val="D0C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19869"/>
      </p:ext>
    </p:extLst>
  </p:cSld>
  <p:clrMapOvr>
    <a:masterClrMapping/>
  </p:clrMapOvr>
  <p:transition spd="slow">
    <p:pull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outhAfricanFlag" descr="A close up of an umbrella&#10;&#10;Description generated with high confidence">
            <a:extLst>
              <a:ext uri="{FF2B5EF4-FFF2-40B4-BE49-F238E27FC236}">
                <a16:creationId xmlns:a16="http://schemas.microsoft.com/office/drawing/2014/main" id="{5288A695-0ABB-4650-A5D7-CD7865BCF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pic>
        <p:nvPicPr>
          <p:cNvPr id="13" name="Title Text Picture 1">
            <a:extLst>
              <a:ext uri="{FF2B5EF4-FFF2-40B4-BE49-F238E27FC236}">
                <a16:creationId xmlns:a16="http://schemas.microsoft.com/office/drawing/2014/main" id="{0B3FDF1A-528B-453E-9410-179C594D6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36" r="-238" b="15768"/>
          <a:stretch/>
        </p:blipFill>
        <p:spPr>
          <a:xfrm>
            <a:off x="396000" y="812751"/>
            <a:ext cx="11412000" cy="4776777"/>
          </a:xfrm>
          <a:prstGeom prst="rect">
            <a:avLst/>
          </a:prstGeom>
        </p:spPr>
      </p:pic>
      <p:pic>
        <p:nvPicPr>
          <p:cNvPr id="4" name="Picture 3" descr="A sign in front of a building&#10;&#10;Description generated with high confidence">
            <a:extLst>
              <a:ext uri="{FF2B5EF4-FFF2-40B4-BE49-F238E27FC236}">
                <a16:creationId xmlns:a16="http://schemas.microsoft.com/office/drawing/2014/main" id="{041A660D-295E-4C5F-B576-3C88EA8BBB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48528"/>
          </a:xfrm>
          <a:prstGeom prst="rect">
            <a:avLst/>
          </a:prstGeom>
        </p:spPr>
      </p:pic>
      <p:grpSp>
        <p:nvGrpSpPr>
          <p:cNvPr id="22" name="nspdrFooter">
            <a:extLst>
              <a:ext uri="{FF2B5EF4-FFF2-40B4-BE49-F238E27FC236}">
                <a16:creationId xmlns:a16="http://schemas.microsoft.com/office/drawing/2014/main" id="{E881F159-145E-45C7-B2A4-FA52AC19A878}"/>
              </a:ext>
            </a:extLst>
          </p:cNvPr>
          <p:cNvGrpSpPr/>
          <p:nvPr userDrawn="1"/>
        </p:nvGrpSpPr>
        <p:grpSpPr>
          <a:xfrm>
            <a:off x="0" y="5738400"/>
            <a:ext cx="12192000" cy="108000"/>
            <a:chOff x="0" y="558000"/>
            <a:chExt cx="12192000" cy="97790"/>
          </a:xfrm>
        </p:grpSpPr>
        <p:sp>
          <p:nvSpPr>
            <p:cNvPr id="23" name="green">
              <a:extLst>
                <a:ext uri="{FF2B5EF4-FFF2-40B4-BE49-F238E27FC236}">
                  <a16:creationId xmlns:a16="http://schemas.microsoft.com/office/drawing/2014/main" id="{14B18258-9A55-4E2C-ABB5-383F2B425C86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4" name="lime">
              <a:extLst>
                <a:ext uri="{FF2B5EF4-FFF2-40B4-BE49-F238E27FC236}">
                  <a16:creationId xmlns:a16="http://schemas.microsoft.com/office/drawing/2014/main" id="{1A1FD2B9-9F6D-4FF5-86F9-41862DBB540D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5" name="yellow">
              <a:extLst>
                <a:ext uri="{FF2B5EF4-FFF2-40B4-BE49-F238E27FC236}">
                  <a16:creationId xmlns:a16="http://schemas.microsoft.com/office/drawing/2014/main" id="{8233AFEB-D894-4424-A27F-98AA366049A9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51A3754D-C088-45F4-8674-864F4F38860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516000" y="187200"/>
            <a:ext cx="11160000" cy="864000"/>
          </a:xfrm>
        </p:spPr>
        <p:txBody>
          <a:bodyPr lIns="36000" tIns="36000" rIns="36000" bIns="36000" anchor="b" anchorCtr="0">
            <a:noAutofit/>
          </a:bodyPr>
          <a:lstStyle>
            <a:lvl1pPr marL="0" indent="0" algn="r">
              <a:lnSpc>
                <a:spcPct val="80000"/>
              </a:lnSpc>
              <a:buNone/>
              <a:defRPr sz="4000" cap="all" spc="300" baseline="0">
                <a:solidFill>
                  <a:srgbClr val="D0CBB8"/>
                </a:solidFill>
                <a:effectLst/>
                <a:latin typeface="Arial Nova Cond Light" panose="020B03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DDD, DD MMMM CCYY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3733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ygonalPicture">
            <a:extLst>
              <a:ext uri="{FF2B5EF4-FFF2-40B4-BE49-F238E27FC236}">
                <a16:creationId xmlns:a16="http://schemas.microsoft.com/office/drawing/2014/main" id="{FF711E35-D392-4CCC-A2F4-4F026AF3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0720"/>
          </a:xfrm>
          <a:prstGeom prst="rect">
            <a:avLst/>
          </a:prstGeom>
        </p:spPr>
      </p:pic>
      <p:sp>
        <p:nvSpPr>
          <p:cNvPr id="9" name="translucentShape">
            <a:extLst>
              <a:ext uri="{FF2B5EF4-FFF2-40B4-BE49-F238E27FC236}">
                <a16:creationId xmlns:a16="http://schemas.microsoft.com/office/drawing/2014/main" id="{D591E208-B801-4465-980B-804F9D0F7FD2}"/>
              </a:ext>
            </a:extLst>
          </p:cNvPr>
          <p:cNvSpPr/>
          <p:nvPr userDrawn="1"/>
        </p:nvSpPr>
        <p:spPr>
          <a:xfrm>
            <a:off x="0" y="0"/>
            <a:ext cx="12193200" cy="5760000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rtlCol="0" anchor="t">
            <a:noAutofit/>
          </a:bodyPr>
          <a:lstStyle/>
          <a:p>
            <a:pPr algn="l" defTabSz="360000">
              <a:lnSpc>
                <a:spcPct val="120000"/>
              </a:lnSpc>
              <a:spcAft>
                <a:spcPts val="800"/>
              </a:spcAft>
            </a:pPr>
            <a:endParaRPr lang="en-ZA" dirty="0"/>
          </a:p>
        </p:txBody>
      </p:sp>
      <p:grpSp>
        <p:nvGrpSpPr>
          <p:cNvPr id="17" name="nspdrFooter">
            <a:extLst>
              <a:ext uri="{FF2B5EF4-FFF2-40B4-BE49-F238E27FC236}">
                <a16:creationId xmlns:a16="http://schemas.microsoft.com/office/drawing/2014/main" id="{E7F559B5-9CEA-4E3D-8FAD-0C06A328582C}"/>
              </a:ext>
            </a:extLst>
          </p:cNvPr>
          <p:cNvGrpSpPr/>
          <p:nvPr userDrawn="1"/>
        </p:nvGrpSpPr>
        <p:grpSpPr>
          <a:xfrm>
            <a:off x="0" y="5738400"/>
            <a:ext cx="12192000" cy="108000"/>
            <a:chOff x="0" y="558000"/>
            <a:chExt cx="12192000" cy="97790"/>
          </a:xfrm>
        </p:grpSpPr>
        <p:sp>
          <p:nvSpPr>
            <p:cNvPr id="18" name="green">
              <a:extLst>
                <a:ext uri="{FF2B5EF4-FFF2-40B4-BE49-F238E27FC236}">
                  <a16:creationId xmlns:a16="http://schemas.microsoft.com/office/drawing/2014/main" id="{367D28FC-6961-463D-9DDE-0368FA991CEB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19" name="lime">
              <a:extLst>
                <a:ext uri="{FF2B5EF4-FFF2-40B4-BE49-F238E27FC236}">
                  <a16:creationId xmlns:a16="http://schemas.microsoft.com/office/drawing/2014/main" id="{933D44A5-4D30-4804-9F63-672DFD56AA54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4" name="yellow">
              <a:extLst>
                <a:ext uri="{FF2B5EF4-FFF2-40B4-BE49-F238E27FC236}">
                  <a16:creationId xmlns:a16="http://schemas.microsoft.com/office/drawing/2014/main" id="{51BF1039-BB01-431F-A416-947FA7A07D84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7DF1958F-1B45-489C-A442-0735E9D381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6000" y="187200"/>
            <a:ext cx="11160000" cy="900000"/>
          </a:xfrm>
        </p:spPr>
        <p:txBody>
          <a:bodyPr lIns="180000" tIns="36000" rIns="180000" bIns="36000" anchor="b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sz="4000" cap="all" spc="300" baseline="0">
                <a:solidFill>
                  <a:srgbClr val="333333"/>
                </a:solidFill>
                <a:effectLst/>
                <a:latin typeface="Arial Nova Cond Light" panose="020B03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000" y="1152000"/>
            <a:ext cx="11160000" cy="4428000"/>
          </a:xfrm>
          <a:noFill/>
        </p:spPr>
        <p:txBody>
          <a:bodyPr vert="horz" wrap="square" lIns="91440" tIns="45720" rIns="91440" bIns="46800" rtlCol="0" anchor="b">
            <a:noAutofit/>
          </a:bodyPr>
          <a:lstStyle>
            <a:lvl1pPr>
              <a:defRPr lang="en-ZA" sz="11500" b="1" spc="-850" baseline="0" dirty="0">
                <a:solidFill>
                  <a:schemeClr val="tx2">
                    <a:lumMod val="75000"/>
                  </a:schemeClr>
                </a:solidFill>
                <a:effectLst/>
                <a:latin typeface="Neue Haas Grotesk Text Pro" panose="020B05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Click to add presentation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77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EC1A6C-A7EA-4595-B3DA-1DCD682288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738813"/>
          </a:xfr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4000" spc="-120" baseline="0">
                <a:solidFill>
                  <a:srgbClr val="333333"/>
                </a:solidFill>
              </a:defRPr>
            </a:lvl1pPr>
          </a:lstStyle>
          <a:p>
            <a:endParaRPr lang="en-ZA" dirty="0"/>
          </a:p>
        </p:txBody>
      </p:sp>
      <p:grpSp>
        <p:nvGrpSpPr>
          <p:cNvPr id="17" name="nspdrFooter">
            <a:extLst>
              <a:ext uri="{FF2B5EF4-FFF2-40B4-BE49-F238E27FC236}">
                <a16:creationId xmlns:a16="http://schemas.microsoft.com/office/drawing/2014/main" id="{E7F559B5-9CEA-4E3D-8FAD-0C06A328582C}"/>
              </a:ext>
            </a:extLst>
          </p:cNvPr>
          <p:cNvGrpSpPr/>
          <p:nvPr userDrawn="1"/>
        </p:nvGrpSpPr>
        <p:grpSpPr>
          <a:xfrm>
            <a:off x="0" y="5738400"/>
            <a:ext cx="12192000" cy="108000"/>
            <a:chOff x="0" y="558000"/>
            <a:chExt cx="12192000" cy="97790"/>
          </a:xfrm>
        </p:grpSpPr>
        <p:sp>
          <p:nvSpPr>
            <p:cNvPr id="18" name="green">
              <a:extLst>
                <a:ext uri="{FF2B5EF4-FFF2-40B4-BE49-F238E27FC236}">
                  <a16:creationId xmlns:a16="http://schemas.microsoft.com/office/drawing/2014/main" id="{367D28FC-6961-463D-9DDE-0368FA991CEB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19" name="lime">
              <a:extLst>
                <a:ext uri="{FF2B5EF4-FFF2-40B4-BE49-F238E27FC236}">
                  <a16:creationId xmlns:a16="http://schemas.microsoft.com/office/drawing/2014/main" id="{933D44A5-4D30-4804-9F63-672DFD56AA54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24" name="yellow">
              <a:extLst>
                <a:ext uri="{FF2B5EF4-FFF2-40B4-BE49-F238E27FC236}">
                  <a16:creationId xmlns:a16="http://schemas.microsoft.com/office/drawing/2014/main" id="{51BF1039-BB01-431F-A416-947FA7A07D84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7DF1958F-1B45-489C-A442-0735E9D381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6000" y="187200"/>
            <a:ext cx="11160000" cy="900000"/>
          </a:xfrm>
        </p:spPr>
        <p:txBody>
          <a:bodyPr lIns="180000" tIns="36000" rIns="180000" bIns="36000" anchor="b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sz="4000" cap="all" spc="300" baseline="0">
                <a:solidFill>
                  <a:srgbClr val="666666"/>
                </a:solidFill>
                <a:effectLst/>
                <a:latin typeface="Arial Nova Cond Light" panose="020B03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000" y="3601329"/>
            <a:ext cx="11160000" cy="1978673"/>
          </a:xfrm>
          <a:noFill/>
        </p:spPr>
        <p:txBody>
          <a:bodyPr vert="horz" wrap="square" lIns="91440" tIns="45720" rIns="91440" bIns="46800" rtlCol="0" anchor="b">
            <a:noAutofit/>
          </a:bodyPr>
          <a:lstStyle>
            <a:lvl1pPr marL="0">
              <a:lnSpc>
                <a:spcPct val="80000"/>
              </a:lnSpc>
              <a:defRPr lang="en-ZA" sz="11500" b="1" spc="-850" baseline="0" dirty="0">
                <a:solidFill>
                  <a:schemeClr val="tx2">
                    <a:lumMod val="75000"/>
                  </a:schemeClr>
                </a:solidFill>
                <a:effectLst/>
                <a:latin typeface="Neue Haas Grotesk Text Pro" panose="020B05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US" dirty="0"/>
              <a:t>Click to add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40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uralDevelopment">
            <a:extLst>
              <a:ext uri="{FF2B5EF4-FFF2-40B4-BE49-F238E27FC236}">
                <a16:creationId xmlns:a16="http://schemas.microsoft.com/office/drawing/2014/main" id="{3E7A62E0-4220-406C-BDD3-3608ABB63E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" y="6020607"/>
            <a:ext cx="2268000" cy="756000"/>
          </a:xfrm>
          <a:prstGeom prst="rect">
            <a:avLst/>
          </a:prstGeom>
        </p:spPr>
      </p:pic>
      <p:pic>
        <p:nvPicPr>
          <p:cNvPr id="8" name="nspdrEcosystem">
            <a:extLst>
              <a:ext uri="{FF2B5EF4-FFF2-40B4-BE49-F238E27FC236}">
                <a16:creationId xmlns:a16="http://schemas.microsoft.com/office/drawing/2014/main" id="{9418572E-E155-4EEC-8B69-2834DE5AE2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50" y="6102476"/>
            <a:ext cx="1008000" cy="577771"/>
          </a:xfrm>
          <a:prstGeom prst="rect">
            <a:avLst/>
          </a:prstGeom>
        </p:spPr>
      </p:pic>
      <p:grpSp>
        <p:nvGrpSpPr>
          <p:cNvPr id="15" name="nspdrFooter">
            <a:extLst>
              <a:ext uri="{FF2B5EF4-FFF2-40B4-BE49-F238E27FC236}">
                <a16:creationId xmlns:a16="http://schemas.microsoft.com/office/drawing/2014/main" id="{B7567A21-3FFE-4D50-B570-ED3772C028CE}"/>
              </a:ext>
            </a:extLst>
          </p:cNvPr>
          <p:cNvGrpSpPr/>
          <p:nvPr userDrawn="1"/>
        </p:nvGrpSpPr>
        <p:grpSpPr>
          <a:xfrm>
            <a:off x="0" y="5868000"/>
            <a:ext cx="12193200" cy="61200"/>
            <a:chOff x="0" y="558000"/>
            <a:chExt cx="12192000" cy="97790"/>
          </a:xfrm>
        </p:grpSpPr>
        <p:sp>
          <p:nvSpPr>
            <p:cNvPr id="16" name="green">
              <a:extLst>
                <a:ext uri="{FF2B5EF4-FFF2-40B4-BE49-F238E27FC236}">
                  <a16:creationId xmlns:a16="http://schemas.microsoft.com/office/drawing/2014/main" id="{42425634-558E-4208-AA8D-EB200F64E2DD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lime">
              <a:extLst>
                <a:ext uri="{FF2B5EF4-FFF2-40B4-BE49-F238E27FC236}">
                  <a16:creationId xmlns:a16="http://schemas.microsoft.com/office/drawing/2014/main" id="{82B623DA-BC34-4860-A1CA-FF931D5EFFAD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yellow">
              <a:extLst>
                <a:ext uri="{FF2B5EF4-FFF2-40B4-BE49-F238E27FC236}">
                  <a16:creationId xmlns:a16="http://schemas.microsoft.com/office/drawing/2014/main" id="{928B7C6B-AEC7-492B-BBDF-DA04E4226C02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Date Placeholder 5"/>
          <p:cNvSpPr>
            <a:spLocks noGrp="1"/>
          </p:cNvSpPr>
          <p:nvPr userDrawn="1">
            <p:ph type="dt" sz="half" idx="2"/>
          </p:nvPr>
        </p:nvSpPr>
        <p:spPr>
          <a:xfrm>
            <a:off x="6992835" y="6224966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2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4000" y="6226456"/>
            <a:ext cx="3888000" cy="362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3" hidden="1"/>
          <p:cNvSpPr>
            <a:spLocks noGrp="1"/>
          </p:cNvSpPr>
          <p:nvPr userDrawn="1">
            <p:ph type="sldNum" sz="quarter" idx="4"/>
          </p:nvPr>
        </p:nvSpPr>
        <p:spPr>
          <a:xfrm>
            <a:off x="9802800" y="6192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lvl1pPr>
              <a:defRPr lang="en-ZA" sz="2600" spc="-300" smtClean="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algn="r" defTabSz="457200"/>
            <a:fld id="{99B74BC2-B77E-4710-83D8-90D84EEEDEB0}" type="slidenum">
              <a:rPr lang="en-ZA" smtClean="0"/>
              <a:pPr algn="r" defTabSz="457200"/>
              <a:t>‹#›</a:t>
            </a:fld>
            <a:endParaRPr lang="en-ZA" dirty="0"/>
          </a:p>
        </p:txBody>
      </p:sp>
      <p:sp>
        <p:nvSpPr>
          <p:cNvPr id="5" name="Slide Number Textbox 4">
            <a:extLst>
              <a:ext uri="{FF2B5EF4-FFF2-40B4-BE49-F238E27FC236}">
                <a16:creationId xmlns:a16="http://schemas.microsoft.com/office/drawing/2014/main" id="{08E339B0-D6A6-44D8-A2A8-2EE4F060ED09}"/>
              </a:ext>
            </a:extLst>
          </p:cNvPr>
          <p:cNvSpPr txBox="1"/>
          <p:nvPr userDrawn="1"/>
        </p:nvSpPr>
        <p:spPr>
          <a:xfrm>
            <a:off x="9648000" y="6192000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72000" bIns="0" rtlCol="0" anchor="ctr">
            <a:noAutofit/>
          </a:bodyPr>
          <a:lstStyle>
            <a:defPPr>
              <a:defRPr lang="en-US"/>
            </a:defPPr>
            <a:lvl1pPr algn="r" defTabSz="457200">
              <a:defRPr sz="2600" spc="-30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4BC2-B77E-4710-83D8-90D84EEEDEB0}" type="slidenum">
              <a:rPr lang="en-ZA" smtClean="0">
                <a:solidFill>
                  <a:schemeClr val="bg2">
                    <a:lumMod val="75000"/>
                  </a:schemeClr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15938" y="1537200"/>
            <a:ext cx="11160125" cy="4140000"/>
          </a:xfrm>
          <a:prstGeom prst="rect">
            <a:avLst/>
          </a:prstGeom>
        </p:spPr>
        <p:txBody>
          <a:bodyPr vert="horz" lIns="91440" tIns="46800" rIns="9000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15938" y="727200"/>
            <a:ext cx="11160126" cy="648000"/>
          </a:xfrm>
          <a:prstGeom prst="rect">
            <a:avLst/>
          </a:prstGeom>
        </p:spPr>
        <p:txBody>
          <a:bodyPr vert="horz" lIns="91440" tIns="0" rIns="91440" bIns="468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43C58E48-79B3-4D90-9001-E4DBA379D18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874807"/>
            <a:ext cx="12192000" cy="906780"/>
          </a:xfrm>
          <a:prstGeom prst="rect">
            <a:avLst/>
          </a:prstGeom>
        </p:spPr>
      </p:pic>
      <p:sp>
        <p:nvSpPr>
          <p:cNvPr id="22" name="Slide Number Textbox 4" hidden="1">
            <a:extLst>
              <a:ext uri="{FF2B5EF4-FFF2-40B4-BE49-F238E27FC236}">
                <a16:creationId xmlns:a16="http://schemas.microsoft.com/office/drawing/2014/main" id="{F434550E-696C-4D1A-B4FB-BA893D2A02E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9900000" y="6120000"/>
            <a:ext cx="540000" cy="540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txBody>
          <a:bodyPr vert="horz" wrap="none" lIns="0" tIns="18000" rIns="18000" bIns="0" rtlCol="0" anchor="ctr">
            <a:noAutofit/>
          </a:bodyPr>
          <a:lstStyle>
            <a:defPPr>
              <a:defRPr lang="en-US"/>
            </a:defPPr>
            <a:lvl1pPr algn="r" defTabSz="457200">
              <a:defRPr sz="2600" spc="-30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4BC2-B77E-4710-83D8-90D84EEEDEB0}" type="slidenum">
              <a:rPr lang="en-ZA" sz="2500" smtClean="0">
                <a:solidFill>
                  <a:schemeClr val="bg2">
                    <a:lumMod val="75000"/>
                  </a:schemeClr>
                </a:solidFill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sz="25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2" r:id="rId2"/>
    <p:sldLayoutId id="2147483819" r:id="rId3"/>
    <p:sldLayoutId id="2147483818" r:id="rId4"/>
    <p:sldLayoutId id="2147483829" r:id="rId5"/>
    <p:sldLayoutId id="2147483830" r:id="rId6"/>
  </p:sldLayoutIdLst>
  <p:hf sldNum="0" hdr="0" ftr="0" dt="0"/>
  <p:txStyles>
    <p:titleStyle>
      <a:lvl1pPr algn="l" defTabSz="360000" rtl="0" eaLnBrk="1" latinLnBrk="0" hangingPunct="1">
        <a:lnSpc>
          <a:spcPct val="85000"/>
        </a:lnSpc>
        <a:spcBef>
          <a:spcPct val="0"/>
        </a:spcBef>
        <a:buNone/>
        <a:defRPr sz="4000" kern="1200" cap="all" spc="-240" baseline="0">
          <a:solidFill>
            <a:srgbClr val="3A8F58"/>
          </a:solidFill>
          <a:latin typeface="Arial Nova Cond Light" panose="020B0306020202020204" pitchFamily="34" charset="0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●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○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◦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13" userDrawn="1">
          <p15:clr>
            <a:srgbClr val="FBAE40"/>
          </p15:clr>
        </p15:guide>
        <p15:guide id="5" orient="horz" pos="3589">
          <p15:clr>
            <a:srgbClr val="000000"/>
          </p15:clr>
        </p15:guide>
        <p15:guide id="6" pos="7355">
          <p15:clr>
            <a:srgbClr val="000000"/>
          </p15:clr>
        </p15:guide>
        <p15:guide id="7" pos="325">
          <p15:clr>
            <a:srgbClr val="000000"/>
          </p15:clr>
        </p15:guide>
        <p15:guide id="8" pos="619">
          <p15:clr>
            <a:srgbClr val="FDE53C"/>
          </p15:clr>
        </p15:guide>
        <p15:guide id="11" orient="horz" pos="482" userDrawn="1">
          <p15:clr>
            <a:srgbClr val="F26B43"/>
          </p15:clr>
        </p15:guide>
        <p15:guide id="12" orient="horz" pos="958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0683488-D94D-4B39-9907-54DAE32D3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0" y="6120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lvl1pPr>
              <a:defRPr lang="en-ZA" sz="3000" spc="-300" smtClean="0">
                <a:solidFill>
                  <a:srgbClr val="70B7A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algn="r" defTabSz="457200"/>
            <a:fld id="{99B74BC2-B77E-4710-83D8-90D84EEEDEB0}" type="slidenum">
              <a:rPr lang="en-ZA" smtClean="0"/>
              <a:pPr algn="r" defTabSz="457200"/>
              <a:t>‹#›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537200"/>
            <a:ext cx="11160125" cy="4140000"/>
          </a:xfrm>
          <a:prstGeom prst="rect">
            <a:avLst/>
          </a:prstGeom>
        </p:spPr>
        <p:txBody>
          <a:bodyPr vert="horz" lIns="91440" tIns="46800" rIns="9000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187200"/>
            <a:ext cx="11160126" cy="540000"/>
          </a:xfrm>
          <a:prstGeom prst="rect">
            <a:avLst/>
          </a:prstGeom>
        </p:spPr>
        <p:txBody>
          <a:bodyPr vert="horz" lIns="91440" tIns="46800" rIns="91440" bIns="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14" name="ruralDevelopment">
            <a:extLst>
              <a:ext uri="{FF2B5EF4-FFF2-40B4-BE49-F238E27FC236}">
                <a16:creationId xmlns:a16="http://schemas.microsoft.com/office/drawing/2014/main" id="{6AE469EB-68DE-4252-9075-FACC882AF98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" y="5932760"/>
            <a:ext cx="2505441" cy="828000"/>
          </a:xfrm>
          <a:prstGeom prst="rect">
            <a:avLst/>
          </a:prstGeom>
        </p:spPr>
      </p:pic>
      <p:pic>
        <p:nvPicPr>
          <p:cNvPr id="5" name="nspdrEcosystem">
            <a:extLst>
              <a:ext uri="{FF2B5EF4-FFF2-40B4-BE49-F238E27FC236}">
                <a16:creationId xmlns:a16="http://schemas.microsoft.com/office/drawing/2014/main" id="{FFA44D94-A3D6-4276-A22B-1E7E478195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98" y="5982350"/>
            <a:ext cx="1256137" cy="720000"/>
          </a:xfrm>
          <a:prstGeom prst="rect">
            <a:avLst/>
          </a:prstGeom>
        </p:spPr>
      </p:pic>
      <p:pic>
        <p:nvPicPr>
          <p:cNvPr id="8" name="splumPicture" hidden="1">
            <a:extLst>
              <a:ext uri="{FF2B5EF4-FFF2-40B4-BE49-F238E27FC236}">
                <a16:creationId xmlns:a16="http://schemas.microsoft.com/office/drawing/2014/main" id="{F293EF97-F789-4C81-A37E-52C490FE6F1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25" y="5923090"/>
            <a:ext cx="79999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3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27" r:id="rId2"/>
    <p:sldLayoutId id="2147483786" r:id="rId3"/>
    <p:sldLayoutId id="2147483825" r:id="rId4"/>
    <p:sldLayoutId id="2147483828" r:id="rId5"/>
    <p:sldLayoutId id="2147483800" r:id="rId6"/>
  </p:sldLayoutIdLst>
  <p:hf sldNum="0" hdr="0" ftr="0" dt="0"/>
  <p:txStyles>
    <p:titleStyle>
      <a:lvl1pPr algn="l" defTabSz="360000" rtl="0" eaLnBrk="1" latinLnBrk="0" hangingPunct="1">
        <a:lnSpc>
          <a:spcPct val="80000"/>
        </a:lnSpc>
        <a:spcBef>
          <a:spcPct val="0"/>
        </a:spcBef>
        <a:buNone/>
        <a:defRPr sz="3000" i="0" kern="1200" spc="-180" baseline="0">
          <a:solidFill>
            <a:srgbClr val="9E8F80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●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○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◦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612" userDrawn="1">
          <p15:clr>
            <a:srgbClr val="547EBF"/>
          </p15:clr>
        </p15:guide>
        <p15:guide id="6" pos="7355" userDrawn="1">
          <p15:clr>
            <a:srgbClr val="547EBF"/>
          </p15:clr>
        </p15:guide>
        <p15:guide id="7" pos="325" userDrawn="1">
          <p15:clr>
            <a:srgbClr val="547EBF"/>
          </p15:clr>
        </p15:guide>
        <p15:guide id="11" orient="horz" pos="572" userDrawn="1">
          <p15:clr>
            <a:srgbClr val="000000"/>
          </p15:clr>
        </p15:guide>
        <p15:guide id="12" orient="horz" pos="913" userDrawn="1">
          <p15:clr>
            <a:srgbClr val="547EB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uralDevelopment">
            <a:extLst>
              <a:ext uri="{FF2B5EF4-FFF2-40B4-BE49-F238E27FC236}">
                <a16:creationId xmlns:a16="http://schemas.microsoft.com/office/drawing/2014/main" id="{3E7A62E0-4220-406C-BDD3-3608ABB63E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" y="6020607"/>
            <a:ext cx="2268000" cy="756000"/>
          </a:xfrm>
          <a:prstGeom prst="rect">
            <a:avLst/>
          </a:prstGeom>
        </p:spPr>
      </p:pic>
      <p:pic>
        <p:nvPicPr>
          <p:cNvPr id="22" name="nspdrEcosystem">
            <a:extLst>
              <a:ext uri="{FF2B5EF4-FFF2-40B4-BE49-F238E27FC236}">
                <a16:creationId xmlns:a16="http://schemas.microsoft.com/office/drawing/2014/main" id="{40C581B2-A986-473E-8816-2910A2D4D1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50" y="6102476"/>
            <a:ext cx="1008000" cy="577771"/>
          </a:xfrm>
          <a:prstGeom prst="rect">
            <a:avLst/>
          </a:prstGeom>
        </p:spPr>
      </p:pic>
      <p:grpSp>
        <p:nvGrpSpPr>
          <p:cNvPr id="15" name="nspdrFooter">
            <a:extLst>
              <a:ext uri="{FF2B5EF4-FFF2-40B4-BE49-F238E27FC236}">
                <a16:creationId xmlns:a16="http://schemas.microsoft.com/office/drawing/2014/main" id="{B7567A21-3FFE-4D50-B570-ED3772C028CE}"/>
              </a:ext>
            </a:extLst>
          </p:cNvPr>
          <p:cNvGrpSpPr/>
          <p:nvPr userDrawn="1"/>
        </p:nvGrpSpPr>
        <p:grpSpPr>
          <a:xfrm>
            <a:off x="0" y="5868000"/>
            <a:ext cx="12193200" cy="61200"/>
            <a:chOff x="0" y="558000"/>
            <a:chExt cx="12192000" cy="97790"/>
          </a:xfrm>
        </p:grpSpPr>
        <p:sp>
          <p:nvSpPr>
            <p:cNvPr id="16" name="green">
              <a:extLst>
                <a:ext uri="{FF2B5EF4-FFF2-40B4-BE49-F238E27FC236}">
                  <a16:creationId xmlns:a16="http://schemas.microsoft.com/office/drawing/2014/main" id="{42425634-558E-4208-AA8D-EB200F64E2DD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lime">
              <a:extLst>
                <a:ext uri="{FF2B5EF4-FFF2-40B4-BE49-F238E27FC236}">
                  <a16:creationId xmlns:a16="http://schemas.microsoft.com/office/drawing/2014/main" id="{82B623DA-BC34-4860-A1CA-FF931D5EFFAD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yellow">
              <a:extLst>
                <a:ext uri="{FF2B5EF4-FFF2-40B4-BE49-F238E27FC236}">
                  <a16:creationId xmlns:a16="http://schemas.microsoft.com/office/drawing/2014/main" id="{928B7C6B-AEC7-492B-BBDF-DA04E4226C02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Date Placeholder 5"/>
          <p:cNvSpPr>
            <a:spLocks noGrp="1"/>
          </p:cNvSpPr>
          <p:nvPr userDrawn="1">
            <p:ph type="dt" sz="half" idx="2"/>
          </p:nvPr>
        </p:nvSpPr>
        <p:spPr>
          <a:xfrm>
            <a:off x="6992835" y="6224966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2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4000" y="6226456"/>
            <a:ext cx="3888000" cy="362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3" hidden="1"/>
          <p:cNvSpPr>
            <a:spLocks noGrp="1"/>
          </p:cNvSpPr>
          <p:nvPr userDrawn="1">
            <p:ph type="sldNum" sz="quarter" idx="4"/>
          </p:nvPr>
        </p:nvSpPr>
        <p:spPr>
          <a:xfrm>
            <a:off x="9802800" y="6192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lvl1pPr>
              <a:defRPr lang="en-ZA" sz="2600" spc="-300" smtClean="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algn="r" defTabSz="457200"/>
            <a:fld id="{99B74BC2-B77E-4710-83D8-90D84EEEDEB0}" type="slidenum">
              <a:rPr lang="en-ZA" smtClean="0"/>
              <a:pPr algn="r" defTabSz="457200"/>
              <a:t>‹#›</a:t>
            </a:fld>
            <a:endParaRPr lang="en-ZA" dirty="0"/>
          </a:p>
        </p:txBody>
      </p:sp>
      <p:sp>
        <p:nvSpPr>
          <p:cNvPr id="23" name="Slide Number Textbox 4">
            <a:extLst>
              <a:ext uri="{FF2B5EF4-FFF2-40B4-BE49-F238E27FC236}">
                <a16:creationId xmlns:a16="http://schemas.microsoft.com/office/drawing/2014/main" id="{038604D1-88B3-4397-8CF0-753FF94D9F0A}"/>
              </a:ext>
            </a:extLst>
          </p:cNvPr>
          <p:cNvSpPr txBox="1"/>
          <p:nvPr userDrawn="1"/>
        </p:nvSpPr>
        <p:spPr>
          <a:xfrm>
            <a:off x="9684000" y="6192000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72000" bIns="0" rtlCol="0" anchor="ctr">
            <a:noAutofit/>
          </a:bodyPr>
          <a:lstStyle>
            <a:defPPr>
              <a:defRPr lang="en-US"/>
            </a:defPPr>
            <a:lvl1pPr algn="r" defTabSz="457200">
              <a:defRPr sz="2600" spc="-30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4BC2-B77E-4710-83D8-90D84EEEDEB0}" type="slidenum">
              <a:rPr lang="en-ZA" smtClean="0">
                <a:solidFill>
                  <a:schemeClr val="bg2">
                    <a:lumMod val="75000"/>
                  </a:schemeClr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15938" y="1537200"/>
            <a:ext cx="11160125" cy="4140000"/>
          </a:xfrm>
          <a:prstGeom prst="rect">
            <a:avLst/>
          </a:prstGeom>
        </p:spPr>
        <p:txBody>
          <a:bodyPr vert="horz" lIns="91440" tIns="46800" rIns="9000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15938" y="727200"/>
            <a:ext cx="11160126" cy="648000"/>
          </a:xfrm>
          <a:prstGeom prst="rect">
            <a:avLst/>
          </a:prstGeom>
        </p:spPr>
        <p:txBody>
          <a:bodyPr vert="horz" lIns="91440" tIns="0" rIns="91440" bIns="4680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597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71" r:id="rId3"/>
    <p:sldLayoutId id="2147483772" r:id="rId4"/>
    <p:sldLayoutId id="2147483767" r:id="rId5"/>
    <p:sldLayoutId id="2147483826" r:id="rId6"/>
  </p:sldLayoutIdLst>
  <p:hf sldNum="0" hdr="0" ftr="0" dt="0"/>
  <p:txStyles>
    <p:titleStyle>
      <a:lvl1pPr algn="l" defTabSz="360000" rtl="0" eaLnBrk="1" latinLnBrk="0" hangingPunct="1">
        <a:lnSpc>
          <a:spcPct val="85000"/>
        </a:lnSpc>
        <a:spcBef>
          <a:spcPct val="0"/>
        </a:spcBef>
        <a:buNone/>
        <a:defRPr sz="4000" kern="1200" cap="all" spc="-240" baseline="0">
          <a:solidFill>
            <a:srgbClr val="3A8F58"/>
          </a:solidFill>
          <a:latin typeface="Arial Nova Cond Light" panose="020B0306020202020204" pitchFamily="34" charset="0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●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○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◦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13" userDrawn="1">
          <p15:clr>
            <a:srgbClr val="FBAE40"/>
          </p15:clr>
        </p15:guide>
        <p15:guide id="5" orient="horz" pos="3589">
          <p15:clr>
            <a:srgbClr val="000000"/>
          </p15:clr>
        </p15:guide>
        <p15:guide id="6" pos="7355">
          <p15:clr>
            <a:srgbClr val="000000"/>
          </p15:clr>
        </p15:guide>
        <p15:guide id="7" pos="325">
          <p15:clr>
            <a:srgbClr val="000000"/>
          </p15:clr>
        </p15:guide>
        <p15:guide id="8" pos="619">
          <p15:clr>
            <a:srgbClr val="FDE53C"/>
          </p15:clr>
        </p15:guide>
        <p15:guide id="11" orient="horz" pos="482" userDrawn="1">
          <p15:clr>
            <a:srgbClr val="F26B43"/>
          </p15:clr>
        </p15:guide>
        <p15:guide id="12" orient="horz" pos="958">
          <p15:clr>
            <a:srgbClr val="00000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uralDevelopment">
            <a:extLst>
              <a:ext uri="{FF2B5EF4-FFF2-40B4-BE49-F238E27FC236}">
                <a16:creationId xmlns:a16="http://schemas.microsoft.com/office/drawing/2014/main" id="{3E7A62E0-4220-406C-BDD3-3608ABB63E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" y="6020607"/>
            <a:ext cx="2268000" cy="756000"/>
          </a:xfrm>
          <a:prstGeom prst="rect">
            <a:avLst/>
          </a:prstGeom>
        </p:spPr>
      </p:pic>
      <p:pic>
        <p:nvPicPr>
          <p:cNvPr id="23" name="nspdrEcosystem">
            <a:extLst>
              <a:ext uri="{FF2B5EF4-FFF2-40B4-BE49-F238E27FC236}">
                <a16:creationId xmlns:a16="http://schemas.microsoft.com/office/drawing/2014/main" id="{9D7533A6-A961-4141-A233-6ABFAAE4BA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50" y="6102476"/>
            <a:ext cx="1008000" cy="577771"/>
          </a:xfrm>
          <a:prstGeom prst="rect">
            <a:avLst/>
          </a:prstGeom>
        </p:spPr>
      </p:pic>
      <p:grpSp>
        <p:nvGrpSpPr>
          <p:cNvPr id="15" name="nspdrFooter">
            <a:extLst>
              <a:ext uri="{FF2B5EF4-FFF2-40B4-BE49-F238E27FC236}">
                <a16:creationId xmlns:a16="http://schemas.microsoft.com/office/drawing/2014/main" id="{B7567A21-3FFE-4D50-B570-ED3772C028CE}"/>
              </a:ext>
            </a:extLst>
          </p:cNvPr>
          <p:cNvGrpSpPr/>
          <p:nvPr userDrawn="1"/>
        </p:nvGrpSpPr>
        <p:grpSpPr>
          <a:xfrm>
            <a:off x="0" y="5868000"/>
            <a:ext cx="12193200" cy="61200"/>
            <a:chOff x="0" y="558000"/>
            <a:chExt cx="12192000" cy="97790"/>
          </a:xfrm>
        </p:grpSpPr>
        <p:sp>
          <p:nvSpPr>
            <p:cNvPr id="16" name="green">
              <a:extLst>
                <a:ext uri="{FF2B5EF4-FFF2-40B4-BE49-F238E27FC236}">
                  <a16:creationId xmlns:a16="http://schemas.microsoft.com/office/drawing/2014/main" id="{42425634-558E-4208-AA8D-EB200F64E2DD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lime">
              <a:extLst>
                <a:ext uri="{FF2B5EF4-FFF2-40B4-BE49-F238E27FC236}">
                  <a16:creationId xmlns:a16="http://schemas.microsoft.com/office/drawing/2014/main" id="{82B623DA-BC34-4860-A1CA-FF931D5EFFAD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yellow">
              <a:extLst>
                <a:ext uri="{FF2B5EF4-FFF2-40B4-BE49-F238E27FC236}">
                  <a16:creationId xmlns:a16="http://schemas.microsoft.com/office/drawing/2014/main" id="{928B7C6B-AEC7-492B-BBDF-DA04E4226C02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Date Placeholder 5"/>
          <p:cNvSpPr>
            <a:spLocks noGrp="1"/>
          </p:cNvSpPr>
          <p:nvPr userDrawn="1">
            <p:ph type="dt" sz="half" idx="2"/>
          </p:nvPr>
        </p:nvSpPr>
        <p:spPr>
          <a:xfrm>
            <a:off x="6992835" y="6224966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2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4000" y="6226456"/>
            <a:ext cx="3888000" cy="362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3" hidden="1"/>
          <p:cNvSpPr>
            <a:spLocks noGrp="1"/>
          </p:cNvSpPr>
          <p:nvPr userDrawn="1">
            <p:ph type="sldNum" sz="quarter" idx="4"/>
          </p:nvPr>
        </p:nvSpPr>
        <p:spPr>
          <a:xfrm>
            <a:off x="9802800" y="6192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lvl1pPr>
              <a:defRPr lang="en-ZA" sz="2600" spc="-300" smtClean="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algn="r" defTabSz="457200"/>
            <a:fld id="{99B74BC2-B77E-4710-83D8-90D84EEEDEB0}" type="slidenum">
              <a:rPr lang="en-ZA" smtClean="0"/>
              <a:pPr algn="r" defTabSz="457200"/>
              <a:t>‹#›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15938" y="1537200"/>
            <a:ext cx="11160125" cy="4140000"/>
          </a:xfrm>
          <a:prstGeom prst="rect">
            <a:avLst/>
          </a:prstGeom>
        </p:spPr>
        <p:txBody>
          <a:bodyPr vert="horz" lIns="91440" tIns="46800" rIns="9000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15938" y="727200"/>
            <a:ext cx="11160126" cy="648000"/>
          </a:xfrm>
          <a:prstGeom prst="rect">
            <a:avLst/>
          </a:prstGeom>
        </p:spPr>
        <p:txBody>
          <a:bodyPr vert="horz" lIns="91440" tIns="0" rIns="91440" bIns="4680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4" name="Slide Number Textbox 4">
            <a:extLst>
              <a:ext uri="{FF2B5EF4-FFF2-40B4-BE49-F238E27FC236}">
                <a16:creationId xmlns:a16="http://schemas.microsoft.com/office/drawing/2014/main" id="{D8B8F73D-6B56-4649-A057-360309AFD4FA}"/>
              </a:ext>
            </a:extLst>
          </p:cNvPr>
          <p:cNvSpPr txBox="1"/>
          <p:nvPr userDrawn="1"/>
        </p:nvSpPr>
        <p:spPr>
          <a:xfrm>
            <a:off x="9684000" y="6192000"/>
            <a:ext cx="648000" cy="432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72000" bIns="0" rtlCol="0" anchor="ctr">
            <a:noAutofit/>
          </a:bodyPr>
          <a:lstStyle>
            <a:defPPr>
              <a:defRPr lang="en-US"/>
            </a:defPPr>
            <a:lvl1pPr algn="r" defTabSz="457200">
              <a:defRPr sz="2600" spc="-300">
                <a:solidFill>
                  <a:schemeClr val="tx2">
                    <a:lumMod val="40000"/>
                    <a:lumOff val="6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B74BC2-B77E-4710-83D8-90D84EEEDEB0}" type="slidenum">
              <a:rPr lang="en-ZA" smtClean="0">
                <a:solidFill>
                  <a:schemeClr val="bg2">
                    <a:lumMod val="75000"/>
                  </a:schemeClr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3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823" r:id="rId2"/>
    <p:sldLayoutId id="2147483821" r:id="rId3"/>
    <p:sldLayoutId id="2147483754" r:id="rId4"/>
    <p:sldLayoutId id="2147483755" r:id="rId5"/>
    <p:sldLayoutId id="2147483831" r:id="rId6"/>
  </p:sldLayoutIdLst>
  <p:hf sldNum="0" hdr="0" ftr="0" dt="0"/>
  <p:txStyles>
    <p:titleStyle>
      <a:lvl1pPr algn="l" defTabSz="360000" rtl="0" eaLnBrk="1" latinLnBrk="0" hangingPunct="1">
        <a:lnSpc>
          <a:spcPct val="85000"/>
        </a:lnSpc>
        <a:spcBef>
          <a:spcPct val="0"/>
        </a:spcBef>
        <a:buNone/>
        <a:defRPr sz="4000" kern="1200" cap="all" spc="-240" baseline="0">
          <a:solidFill>
            <a:srgbClr val="3A8F58"/>
          </a:solidFill>
          <a:latin typeface="Arial Nova Cond Light" panose="020B0306020202020204" pitchFamily="34" charset="0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●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○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◦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13" userDrawn="1">
          <p15:clr>
            <a:srgbClr val="FBAE40"/>
          </p15:clr>
        </p15:guide>
        <p15:guide id="5" orient="horz" pos="3589">
          <p15:clr>
            <a:srgbClr val="000000"/>
          </p15:clr>
        </p15:guide>
        <p15:guide id="6" pos="7355">
          <p15:clr>
            <a:srgbClr val="000000"/>
          </p15:clr>
        </p15:guide>
        <p15:guide id="7" pos="325">
          <p15:clr>
            <a:srgbClr val="000000"/>
          </p15:clr>
        </p15:guide>
        <p15:guide id="8" pos="619">
          <p15:clr>
            <a:srgbClr val="FDE53C"/>
          </p15:clr>
        </p15:guide>
        <p15:guide id="11" orient="horz" pos="482" userDrawn="1">
          <p15:clr>
            <a:srgbClr val="F26B43"/>
          </p15:clr>
        </p15:guide>
        <p15:guide id="12" orient="horz" pos="958">
          <p15:clr>
            <a:srgbClr val="00000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uralDevelopment">
            <a:extLst>
              <a:ext uri="{FF2B5EF4-FFF2-40B4-BE49-F238E27FC236}">
                <a16:creationId xmlns:a16="http://schemas.microsoft.com/office/drawing/2014/main" id="{3E7A62E0-4220-406C-BDD3-3608ABB63E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" y="6020607"/>
            <a:ext cx="2268000" cy="756000"/>
          </a:xfrm>
          <a:prstGeom prst="rect">
            <a:avLst/>
          </a:prstGeom>
        </p:spPr>
      </p:pic>
      <p:pic>
        <p:nvPicPr>
          <p:cNvPr id="22" name="nspdrEcosystem">
            <a:extLst>
              <a:ext uri="{FF2B5EF4-FFF2-40B4-BE49-F238E27FC236}">
                <a16:creationId xmlns:a16="http://schemas.microsoft.com/office/drawing/2014/main" id="{6A385E87-3D51-4BF4-9AA4-BE887F630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50" y="6102476"/>
            <a:ext cx="1008000" cy="577771"/>
          </a:xfrm>
          <a:prstGeom prst="rect">
            <a:avLst/>
          </a:prstGeom>
        </p:spPr>
      </p:pic>
      <p:grpSp>
        <p:nvGrpSpPr>
          <p:cNvPr id="15" name="nspdrFooter">
            <a:extLst>
              <a:ext uri="{FF2B5EF4-FFF2-40B4-BE49-F238E27FC236}">
                <a16:creationId xmlns:a16="http://schemas.microsoft.com/office/drawing/2014/main" id="{B7567A21-3FFE-4D50-B570-ED3772C028CE}"/>
              </a:ext>
            </a:extLst>
          </p:cNvPr>
          <p:cNvGrpSpPr/>
          <p:nvPr userDrawn="1"/>
        </p:nvGrpSpPr>
        <p:grpSpPr>
          <a:xfrm>
            <a:off x="0" y="5868000"/>
            <a:ext cx="12193200" cy="61200"/>
            <a:chOff x="0" y="558000"/>
            <a:chExt cx="12192000" cy="97790"/>
          </a:xfrm>
        </p:grpSpPr>
        <p:sp>
          <p:nvSpPr>
            <p:cNvPr id="16" name="green">
              <a:extLst>
                <a:ext uri="{FF2B5EF4-FFF2-40B4-BE49-F238E27FC236}">
                  <a16:creationId xmlns:a16="http://schemas.microsoft.com/office/drawing/2014/main" id="{42425634-558E-4208-AA8D-EB200F64E2DD}"/>
                </a:ext>
              </a:extLst>
            </p:cNvPr>
            <p:cNvSpPr/>
            <p:nvPr/>
          </p:nvSpPr>
          <p:spPr>
            <a:xfrm flipH="1">
              <a:off x="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8957"/>
                </a:gs>
                <a:gs pos="50000">
                  <a:srgbClr val="55A150"/>
                </a:gs>
                <a:gs pos="100000">
                  <a:srgbClr val="6FBC44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lime">
              <a:extLst>
                <a:ext uri="{FF2B5EF4-FFF2-40B4-BE49-F238E27FC236}">
                  <a16:creationId xmlns:a16="http://schemas.microsoft.com/office/drawing/2014/main" id="{82B623DA-BC34-4860-A1CA-FF931D5EFFAD}"/>
                </a:ext>
              </a:extLst>
            </p:cNvPr>
            <p:cNvSpPr/>
            <p:nvPr/>
          </p:nvSpPr>
          <p:spPr>
            <a:xfrm>
              <a:off x="5832000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0" y="0"/>
                  </a:lnTo>
                  <a:lnTo>
                    <a:pt x="397675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yellow">
              <a:extLst>
                <a:ext uri="{FF2B5EF4-FFF2-40B4-BE49-F238E27FC236}">
                  <a16:creationId xmlns:a16="http://schemas.microsoft.com/office/drawing/2014/main" id="{928B7C6B-AEC7-492B-BBDF-DA04E4226C02}"/>
                </a:ext>
              </a:extLst>
            </p:cNvPr>
            <p:cNvSpPr/>
            <p:nvPr/>
          </p:nvSpPr>
          <p:spPr>
            <a:xfrm>
              <a:off x="5876812" y="558000"/>
              <a:ext cx="6315188" cy="97790"/>
            </a:xfrm>
            <a:custGeom>
              <a:avLst/>
              <a:gdLst/>
              <a:ahLst/>
              <a:cxnLst/>
              <a:rect l="l" t="t" r="r" b="b"/>
              <a:pathLst>
                <a:path w="5294630" h="97789">
                  <a:moveTo>
                    <a:pt x="5294011" y="0"/>
                  </a:moveTo>
                  <a:lnTo>
                    <a:pt x="372426" y="0"/>
                  </a:lnTo>
                  <a:lnTo>
                    <a:pt x="0" y="97307"/>
                  </a:lnTo>
                  <a:lnTo>
                    <a:pt x="5294011" y="97307"/>
                  </a:lnTo>
                  <a:lnTo>
                    <a:pt x="52940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A1C"/>
                </a:gs>
                <a:gs pos="50000">
                  <a:srgbClr val="B8D13E"/>
                </a:gs>
                <a:gs pos="100000">
                  <a:srgbClr val="8AC75A"/>
                </a:gs>
              </a:gsLst>
              <a:lin ang="0" scaled="1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Date Placeholder 5"/>
          <p:cNvSpPr>
            <a:spLocks noGrp="1"/>
          </p:cNvSpPr>
          <p:nvPr userDrawn="1">
            <p:ph type="dt" sz="half" idx="2"/>
          </p:nvPr>
        </p:nvSpPr>
        <p:spPr>
          <a:xfrm>
            <a:off x="6992835" y="6224966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2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4000" y="6226456"/>
            <a:ext cx="3888000" cy="362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9684000" y="6192000"/>
            <a:ext cx="648000" cy="432000"/>
          </a:xfrm>
          <a:prstGeom prst="rect">
            <a:avLst/>
          </a:prstGeom>
          <a:noFill/>
        </p:spPr>
        <p:txBody>
          <a:bodyPr vert="horz" wrap="none" lIns="0" tIns="0" rIns="72000" bIns="0" rtlCol="0" anchor="ctr">
            <a:noAutofit/>
          </a:bodyPr>
          <a:lstStyle>
            <a:lvl1pPr>
              <a:defRPr lang="en-ZA" sz="2600" spc="-300" smtClean="0">
                <a:solidFill>
                  <a:srgbClr val="70B7A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Segoe UI Semibold" panose="020B0702040204020203" pitchFamily="34" charset="0"/>
              </a:defRPr>
            </a:lvl1pPr>
          </a:lstStyle>
          <a:p>
            <a:pPr algn="r" defTabSz="457200"/>
            <a:fld id="{99B74BC2-B77E-4710-83D8-90D84EEEDEB0}" type="slidenum">
              <a:rPr lang="en-ZA" smtClean="0"/>
              <a:pPr algn="r" defTabSz="457200"/>
              <a:t>‹#›</a:t>
            </a:fld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15938" y="1537200"/>
            <a:ext cx="11160125" cy="4140000"/>
          </a:xfrm>
          <a:prstGeom prst="rect">
            <a:avLst/>
          </a:prstGeom>
        </p:spPr>
        <p:txBody>
          <a:bodyPr vert="horz" lIns="91440" tIns="46800" rIns="9000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15938" y="187200"/>
            <a:ext cx="11160126" cy="540000"/>
          </a:xfrm>
          <a:prstGeom prst="rect">
            <a:avLst/>
          </a:prstGeom>
        </p:spPr>
        <p:txBody>
          <a:bodyPr vert="horz" lIns="90000" tIns="46800" rIns="91440" bIns="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103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32" r:id="rId4"/>
    <p:sldLayoutId id="2147483832" r:id="rId5"/>
    <p:sldLayoutId id="2147483731" r:id="rId6"/>
  </p:sldLayoutIdLst>
  <p:hf sldNum="0" hdr="0" ftr="0" dt="0"/>
  <p:txStyles>
    <p:titleStyle>
      <a:lvl1pPr algn="l" defTabSz="360000" rtl="0" eaLnBrk="1" latinLnBrk="0" hangingPunct="1">
        <a:lnSpc>
          <a:spcPct val="80000"/>
        </a:lnSpc>
        <a:spcBef>
          <a:spcPct val="0"/>
        </a:spcBef>
        <a:buNone/>
        <a:defRPr sz="3000" i="0" kern="1200" spc="-180" baseline="0">
          <a:solidFill>
            <a:srgbClr val="9E8F80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●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○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3600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◦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13" userDrawn="1">
          <p15:clr>
            <a:srgbClr val="FBAE40"/>
          </p15:clr>
        </p15:guide>
        <p15:guide id="5" orient="horz" pos="3589">
          <p15:clr>
            <a:srgbClr val="000000"/>
          </p15:clr>
        </p15:guide>
        <p15:guide id="6" pos="7355">
          <p15:clr>
            <a:srgbClr val="000000"/>
          </p15:clr>
        </p15:guide>
        <p15:guide id="7" pos="325">
          <p15:clr>
            <a:srgbClr val="000000"/>
          </p15:clr>
        </p15:guide>
        <p15:guide id="8" pos="619">
          <p15:clr>
            <a:srgbClr val="FDE53C"/>
          </p15:clr>
        </p15:guide>
        <p15:guide id="11" orient="horz" pos="482" userDrawn="1">
          <p15:clr>
            <a:srgbClr val="F26B43"/>
          </p15:clr>
        </p15:guide>
        <p15:guide id="12" orient="horz" pos="958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mailto:mfanafuthi.gama@dalrrd.gov.za" TargetMode="External"/><Relationship Id="rId4" Type="http://schemas.openxmlformats.org/officeDocument/2006/relationships/hyperlink" Target="https://splum.drdlr.gov.z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nspdr.inf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>
            <a:extLst>
              <a:ext uri="{FF2B5EF4-FFF2-40B4-BE49-F238E27FC236}">
                <a16:creationId xmlns:a16="http://schemas.microsoft.com/office/drawing/2014/main" id="{1D4458A2-473A-47BC-A560-7AE734EF7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966" y="0"/>
            <a:ext cx="11093034" cy="60973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22FE57A-88E2-47CB-AAA1-FCC55BFCBF25}"/>
              </a:ext>
            </a:extLst>
          </p:cNvPr>
          <p:cNvGrpSpPr/>
          <p:nvPr/>
        </p:nvGrpSpPr>
        <p:grpSpPr>
          <a:xfrm>
            <a:off x="516063" y="1642593"/>
            <a:ext cx="11160000" cy="3917621"/>
            <a:chOff x="0" y="1849424"/>
            <a:chExt cx="11160000" cy="4403302"/>
          </a:xfrm>
          <a:solidFill>
            <a:schemeClr val="accent2">
              <a:lumMod val="60000"/>
              <a:lumOff val="40000"/>
              <a:alpha val="80000"/>
            </a:schemeClr>
          </a:solidFill>
        </p:grpSpPr>
        <p:sp>
          <p:nvSpPr>
            <p:cNvPr id="10" name="Rectangle 5" hidden="1">
              <a:extLst>
                <a:ext uri="{FF2B5EF4-FFF2-40B4-BE49-F238E27FC236}">
                  <a16:creationId xmlns:a16="http://schemas.microsoft.com/office/drawing/2014/main" id="{6FE8C61E-3CDD-4D35-AFB9-B7ABC9B08A4B}"/>
                </a:ext>
              </a:extLst>
            </p:cNvPr>
            <p:cNvSpPr/>
            <p:nvPr/>
          </p:nvSpPr>
          <p:spPr>
            <a:xfrm>
              <a:off x="0" y="5403002"/>
              <a:ext cx="11160000" cy="849724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black"/>
                </a:solidFill>
                <a:latin typeface="Arial Nova"/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AE1506D8-7508-474B-80AF-655386240A8D}"/>
                </a:ext>
              </a:extLst>
            </p:cNvPr>
            <p:cNvSpPr/>
            <p:nvPr/>
          </p:nvSpPr>
          <p:spPr>
            <a:xfrm>
              <a:off x="0" y="4514609"/>
              <a:ext cx="11160000" cy="849724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black"/>
                </a:solidFill>
                <a:latin typeface="Arial Nova"/>
              </a:endParaRPr>
            </a:p>
          </p:txBody>
        </p:sp>
        <p:sp>
          <p:nvSpPr>
            <p:cNvPr id="12" name="Rectangle 3" hidden="1">
              <a:extLst>
                <a:ext uri="{FF2B5EF4-FFF2-40B4-BE49-F238E27FC236}">
                  <a16:creationId xmlns:a16="http://schemas.microsoft.com/office/drawing/2014/main" id="{2A37218C-B644-4CA4-A766-693DD191991E}"/>
                </a:ext>
              </a:extLst>
            </p:cNvPr>
            <p:cNvSpPr/>
            <p:nvPr/>
          </p:nvSpPr>
          <p:spPr>
            <a:xfrm>
              <a:off x="0" y="3626216"/>
              <a:ext cx="11160000" cy="84972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black"/>
                </a:solidFill>
                <a:latin typeface="Arial Nova"/>
              </a:endParaRPr>
            </a:p>
          </p:txBody>
        </p:sp>
        <p:sp>
          <p:nvSpPr>
            <p:cNvPr id="13" name="Rectangle 2" hidden="1">
              <a:extLst>
                <a:ext uri="{FF2B5EF4-FFF2-40B4-BE49-F238E27FC236}">
                  <a16:creationId xmlns:a16="http://schemas.microsoft.com/office/drawing/2014/main" id="{E1EBA207-FDAD-4A46-9C8A-50E8F0676221}"/>
                </a:ext>
              </a:extLst>
            </p:cNvPr>
            <p:cNvSpPr/>
            <p:nvPr/>
          </p:nvSpPr>
          <p:spPr>
            <a:xfrm>
              <a:off x="0" y="2737820"/>
              <a:ext cx="11160000" cy="84972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black"/>
                </a:solidFill>
                <a:latin typeface="Arial Nova"/>
              </a:endParaRPr>
            </a:p>
          </p:txBody>
        </p:sp>
        <p:sp>
          <p:nvSpPr>
            <p:cNvPr id="14" name="Rectangle 1" hidden="1">
              <a:extLst>
                <a:ext uri="{FF2B5EF4-FFF2-40B4-BE49-F238E27FC236}">
                  <a16:creationId xmlns:a16="http://schemas.microsoft.com/office/drawing/2014/main" id="{1C618B1B-6F91-4008-BA75-8C4369BD3B76}"/>
                </a:ext>
              </a:extLst>
            </p:cNvPr>
            <p:cNvSpPr/>
            <p:nvPr/>
          </p:nvSpPr>
          <p:spPr>
            <a:xfrm>
              <a:off x="0" y="1849424"/>
              <a:ext cx="11160000" cy="84972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prstClr val="black"/>
                </a:solidFill>
                <a:latin typeface="Arial Nova"/>
              </a:endParaRPr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A0F5BC04-5D2F-4381-AECC-7B0A41453D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noFill/>
        </p:spPr>
        <p:txBody>
          <a:bodyPr/>
          <a:lstStyle/>
          <a:p>
            <a:r>
              <a:rPr lang="en-ZA" dirty="0"/>
              <a:t>NSPDR Ecosystem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AEA71-FD22-4F19-91E1-2410279F4A21}"/>
              </a:ext>
            </a:extLst>
          </p:cNvPr>
          <p:cNvSpPr txBox="1"/>
          <p:nvPr/>
        </p:nvSpPr>
        <p:spPr>
          <a:xfrm>
            <a:off x="827589" y="1382191"/>
            <a:ext cx="6528121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Spatial Planning Data Repository(NSPDR) : 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driven spatial planning in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municipalities.</a:t>
            </a: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https://splum.drdlr.gov.za</a:t>
            </a:r>
            <a:r>
              <a:rPr lang="en-Z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endParaRPr lang="en-ZA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ZA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b="1" dirty="0"/>
              <a:t>Mfanafuthi </a:t>
            </a:r>
            <a:r>
              <a:rPr lang="en-ZA" b="1" dirty="0" smtClean="0"/>
              <a:t>Gama</a:t>
            </a:r>
          </a:p>
          <a:p>
            <a:r>
              <a:rPr lang="en-ZA" b="1" dirty="0" smtClean="0"/>
              <a:t>Director</a:t>
            </a:r>
            <a:r>
              <a:rPr lang="en-ZA" b="1" dirty="0"/>
              <a:t>: Spatial Information </a:t>
            </a:r>
            <a:r>
              <a:rPr lang="en-ZA" b="1" dirty="0" smtClean="0"/>
              <a:t>Services</a:t>
            </a:r>
          </a:p>
          <a:p>
            <a:r>
              <a:rPr lang="en-ZA" b="1" dirty="0" err="1" smtClean="0"/>
              <a:t>Dept</a:t>
            </a:r>
            <a:r>
              <a:rPr lang="en-ZA" b="1" dirty="0"/>
              <a:t>: Agriculture, Land Reform and Rural Development </a:t>
            </a:r>
            <a:endParaRPr lang="en-ZA" b="1" dirty="0" smtClean="0"/>
          </a:p>
          <a:p>
            <a:r>
              <a:rPr lang="en-ZA" b="1" dirty="0" smtClean="0"/>
              <a:t>Tel </a:t>
            </a:r>
            <a:r>
              <a:rPr lang="en-ZA" b="1" dirty="0"/>
              <a:t>012 312 </a:t>
            </a:r>
            <a:r>
              <a:rPr lang="en-ZA" b="1" dirty="0" smtClean="0"/>
              <a:t>8777</a:t>
            </a:r>
          </a:p>
          <a:p>
            <a:r>
              <a:rPr lang="en-ZA" b="1" dirty="0" smtClean="0"/>
              <a:t>Mobile </a:t>
            </a:r>
            <a:r>
              <a:rPr lang="en-ZA" b="1" dirty="0"/>
              <a:t>082 041 7526 </a:t>
            </a:r>
            <a:endParaRPr lang="en-ZA" b="1" dirty="0" smtClean="0"/>
          </a:p>
          <a:p>
            <a:r>
              <a:rPr lang="en-ZA" b="1" u="sng" dirty="0" smtClean="0">
                <a:hlinkClick r:id="rId5"/>
              </a:rPr>
              <a:t>mfanafuthi.gama@dalrrd.gov.za</a:t>
            </a:r>
            <a:r>
              <a:rPr lang="en-ZA" b="1" u="sng" dirty="0" smtClean="0"/>
              <a:t> </a:t>
            </a:r>
            <a:endParaRPr lang="en-ZA" dirty="0"/>
          </a:p>
          <a:p>
            <a:pPr algn="ctr"/>
            <a:endParaRPr lang="en-ZA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32" y="0"/>
            <a:ext cx="2121568" cy="216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37800" y="2126919"/>
            <a:ext cx="1714500" cy="3175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dirty="0" smtClean="0"/>
              <a:t>Mfanafuthi </a:t>
            </a:r>
            <a:r>
              <a:rPr lang="en-US" dirty="0" smtClean="0"/>
              <a:t>Gama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9439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452438" y="2651000"/>
            <a:ext cx="11160126" cy="540000"/>
          </a:xfrm>
        </p:spPr>
        <p:txBody>
          <a:bodyPr/>
          <a:lstStyle/>
          <a:p>
            <a:r>
              <a:rPr lang="en-ZA" dirty="0"/>
              <a:t>https://splum.drdlr.gov.za/</a:t>
            </a:r>
            <a:endParaRPr lang="en-ZA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2438" y="1558800"/>
            <a:ext cx="11160126" cy="540000"/>
          </a:xfrm>
          <a:prstGeom prst="rect">
            <a:avLst/>
          </a:prstGeom>
        </p:spPr>
        <p:txBody>
          <a:bodyPr vert="horz" lIns="108000" tIns="46800" rIns="90000" bIns="0" rtlCol="0" anchor="b">
            <a:noAutofit/>
          </a:bodyPr>
          <a:lstStyle>
            <a:lvl1pPr marL="0" indent="0" algn="l" defTabSz="3600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None/>
              <a:defRPr lang="en-ZA" sz="2000" b="0" i="0" kern="1200" cap="all" spc="360" baseline="0">
                <a:solidFill>
                  <a:srgbClr val="BC9E2B"/>
                </a:solidFill>
                <a:latin typeface="+mj-lt"/>
                <a:ea typeface="+mn-ea"/>
                <a:cs typeface="+mn-cs"/>
              </a:defRPr>
            </a:lvl1pPr>
            <a:lvl2pPr marL="72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●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○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◦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hlinkClick r:id="rId2"/>
              </a:rPr>
              <a:t>http://nspdr.info/</a:t>
            </a:r>
            <a:endParaRPr lang="en-ZA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2438" y="736600"/>
            <a:ext cx="11160126" cy="540000"/>
          </a:xfrm>
          <a:prstGeom prst="rect">
            <a:avLst/>
          </a:prstGeom>
        </p:spPr>
        <p:txBody>
          <a:bodyPr vert="horz" lIns="108000" tIns="46800" rIns="90000" bIns="0" rtlCol="0" anchor="b">
            <a:noAutofit/>
          </a:bodyPr>
          <a:lstStyle>
            <a:lvl1pPr marL="0" indent="0" algn="l" defTabSz="3600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None/>
              <a:defRPr lang="en-ZA" sz="2000" b="0" i="0" kern="1200" cap="all" spc="360" baseline="0">
                <a:solidFill>
                  <a:srgbClr val="BC9E2B"/>
                </a:solidFill>
                <a:latin typeface="+mj-lt"/>
                <a:ea typeface="+mn-ea"/>
                <a:cs typeface="+mn-cs"/>
              </a:defRPr>
            </a:lvl1pPr>
            <a:lvl2pPr marL="72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●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○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3600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◦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 base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0326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Layouts">
  <a:themeElements>
    <a:clrScheme name="_NSPDR Palette">
      <a:dk1>
        <a:sysClr val="windowText" lastClr="000000"/>
      </a:dk1>
      <a:lt1>
        <a:sysClr val="window" lastClr="FFFFFF"/>
      </a:lt1>
      <a:dk2>
        <a:srgbClr val="336655"/>
      </a:dk2>
      <a:lt2>
        <a:srgbClr val="CCCCCC"/>
      </a:lt2>
      <a:accent1>
        <a:srgbClr val="558844"/>
      </a:accent1>
      <a:accent2>
        <a:srgbClr val="99AA44"/>
      </a:accent2>
      <a:accent3>
        <a:srgbClr val="DDBB33"/>
      </a:accent3>
      <a:accent4>
        <a:srgbClr val="DD8833"/>
      </a:accent4>
      <a:accent5>
        <a:srgbClr val="DD5533"/>
      </a:accent5>
      <a:accent6>
        <a:srgbClr val="55AA88"/>
      </a:accent6>
      <a:hlink>
        <a:srgbClr val="0000FF"/>
      </a:hlink>
      <a:folHlink>
        <a:srgbClr val="800080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t">
        <a:noAutofit/>
      </a:bodyPr>
      <a:lstStyle>
        <a:defPPr algn="l" defTabSz="360000">
          <a:lnSpc>
            <a:spcPct val="120000"/>
          </a:lnSpc>
          <a:spcAft>
            <a:spcPts val="800"/>
          </a:spcAft>
          <a:defRPr dirty="0"/>
        </a:defPPr>
      </a:lstStyle>
    </a:spDef>
    <a:txDef>
      <a:spPr/>
      <a:bodyPr vert="horz" lIns="91440" tIns="45720" rIns="91440" bIns="45720" rtlCol="0">
        <a:noAutofit/>
      </a:bodyPr>
      <a:lstStyle>
        <a:defPPr marL="0" indent="0">
          <a:buNone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PDR_Template_V08.potx" id="{506AFC54-439E-49A0-B6D2-8C1CA10FDF17}" vid="{6E467C1B-87BE-4274-B1FC-C4FC4E034150}"/>
    </a:ext>
  </a:extLst>
</a:theme>
</file>

<file path=ppt/theme/theme2.xml><?xml version="1.0" encoding="utf-8"?>
<a:theme xmlns:a="http://schemas.openxmlformats.org/drawingml/2006/main" name="Cover Layouts">
  <a:themeElements>
    <a:clrScheme name="_NSPDR Palette">
      <a:dk1>
        <a:sysClr val="windowText" lastClr="000000"/>
      </a:dk1>
      <a:lt1>
        <a:sysClr val="window" lastClr="FFFFFF"/>
      </a:lt1>
      <a:dk2>
        <a:srgbClr val="336655"/>
      </a:dk2>
      <a:lt2>
        <a:srgbClr val="CCCCCC"/>
      </a:lt2>
      <a:accent1>
        <a:srgbClr val="558844"/>
      </a:accent1>
      <a:accent2>
        <a:srgbClr val="99AA44"/>
      </a:accent2>
      <a:accent3>
        <a:srgbClr val="DDBB33"/>
      </a:accent3>
      <a:accent4>
        <a:srgbClr val="DD8833"/>
      </a:accent4>
      <a:accent5>
        <a:srgbClr val="DD5533"/>
      </a:accent5>
      <a:accent6>
        <a:srgbClr val="55AA88"/>
      </a:accent6>
      <a:hlink>
        <a:srgbClr val="0000FF"/>
      </a:hlink>
      <a:folHlink>
        <a:srgbClr val="800080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t">
        <a:noAutofit/>
      </a:bodyPr>
      <a:lstStyle>
        <a:defPPr algn="l" defTabSz="360000">
          <a:lnSpc>
            <a:spcPct val="120000"/>
          </a:lnSpc>
          <a:spcAft>
            <a:spcPts val="800"/>
          </a:spcAft>
          <a:defRPr dirty="0"/>
        </a:defPPr>
      </a:lstStyle>
    </a:spDef>
    <a:txDef>
      <a:spPr/>
      <a:bodyPr vert="horz" lIns="91440" tIns="45720" rIns="91440" bIns="45720" rtlCol="0">
        <a:noAutofit/>
      </a:bodyPr>
      <a:lstStyle>
        <a:defPPr marL="0" indent="0">
          <a:buNone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PDR_Template_V08.potx" id="{506AFC54-439E-49A0-B6D2-8C1CA10FDF17}" vid="{742E25C3-16A3-419C-89B2-C07AEAA92FE7}"/>
    </a:ext>
  </a:extLst>
</a:theme>
</file>

<file path=ppt/theme/theme3.xml><?xml version="1.0" encoding="utf-8"?>
<a:theme xmlns:a="http://schemas.openxmlformats.org/drawingml/2006/main" name="Content Layouts">
  <a:themeElements>
    <a:clrScheme name="_NSPDR Palette">
      <a:dk1>
        <a:sysClr val="windowText" lastClr="000000"/>
      </a:dk1>
      <a:lt1>
        <a:sysClr val="window" lastClr="FFFFFF"/>
      </a:lt1>
      <a:dk2>
        <a:srgbClr val="336655"/>
      </a:dk2>
      <a:lt2>
        <a:srgbClr val="CCCCCC"/>
      </a:lt2>
      <a:accent1>
        <a:srgbClr val="558844"/>
      </a:accent1>
      <a:accent2>
        <a:srgbClr val="99AA44"/>
      </a:accent2>
      <a:accent3>
        <a:srgbClr val="DDBB33"/>
      </a:accent3>
      <a:accent4>
        <a:srgbClr val="DD8833"/>
      </a:accent4>
      <a:accent5>
        <a:srgbClr val="DD5533"/>
      </a:accent5>
      <a:accent6>
        <a:srgbClr val="55AA88"/>
      </a:accent6>
      <a:hlink>
        <a:srgbClr val="0000FF"/>
      </a:hlink>
      <a:folHlink>
        <a:srgbClr val="800080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t">
        <a:noAutofit/>
      </a:bodyPr>
      <a:lstStyle>
        <a:defPPr algn="l" defTabSz="360000">
          <a:lnSpc>
            <a:spcPct val="120000"/>
          </a:lnSpc>
          <a:spcAft>
            <a:spcPts val="800"/>
          </a:spcAft>
          <a:defRPr dirty="0"/>
        </a:defPPr>
      </a:lstStyle>
    </a:spDef>
    <a:txDef>
      <a:spPr/>
      <a:bodyPr vert="horz" lIns="91440" tIns="45720" rIns="91440" bIns="45720" rtlCol="0">
        <a:noAutofit/>
      </a:bodyPr>
      <a:lstStyle>
        <a:defPPr marL="0" indent="0">
          <a:buNone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PDR_Template_V08.potx" id="{506AFC54-439E-49A0-B6D2-8C1CA10FDF17}" vid="{232A89A9-3ECE-4886-8DA3-780511E18ED1}"/>
    </a:ext>
  </a:extLst>
</a:theme>
</file>

<file path=ppt/theme/theme4.xml><?xml version="1.0" encoding="utf-8"?>
<a:theme xmlns:a="http://schemas.openxmlformats.org/drawingml/2006/main" name="Picture Layouts">
  <a:themeElements>
    <a:clrScheme name="_NSPDR Palette">
      <a:dk1>
        <a:sysClr val="windowText" lastClr="000000"/>
      </a:dk1>
      <a:lt1>
        <a:sysClr val="window" lastClr="FFFFFF"/>
      </a:lt1>
      <a:dk2>
        <a:srgbClr val="336655"/>
      </a:dk2>
      <a:lt2>
        <a:srgbClr val="CCCCCC"/>
      </a:lt2>
      <a:accent1>
        <a:srgbClr val="558844"/>
      </a:accent1>
      <a:accent2>
        <a:srgbClr val="99AA44"/>
      </a:accent2>
      <a:accent3>
        <a:srgbClr val="DDBB33"/>
      </a:accent3>
      <a:accent4>
        <a:srgbClr val="DD8833"/>
      </a:accent4>
      <a:accent5>
        <a:srgbClr val="DD5533"/>
      </a:accent5>
      <a:accent6>
        <a:srgbClr val="55AA88"/>
      </a:accent6>
      <a:hlink>
        <a:srgbClr val="0000FF"/>
      </a:hlink>
      <a:folHlink>
        <a:srgbClr val="800080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t">
        <a:noAutofit/>
      </a:bodyPr>
      <a:lstStyle>
        <a:defPPr algn="l" defTabSz="360000">
          <a:lnSpc>
            <a:spcPct val="120000"/>
          </a:lnSpc>
          <a:spcAft>
            <a:spcPts val="800"/>
          </a:spcAft>
          <a:defRPr dirty="0"/>
        </a:defPPr>
      </a:lstStyle>
    </a:spDef>
    <a:txDef>
      <a:spPr/>
      <a:bodyPr vert="horz" lIns="91440" tIns="45720" rIns="91440" bIns="45720" rtlCol="0">
        <a:noAutofit/>
      </a:bodyPr>
      <a:lstStyle>
        <a:defPPr marL="0" indent="0">
          <a:buNone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PDR_Template_V08.potx" id="{506AFC54-439E-49A0-B6D2-8C1CA10FDF17}" vid="{60432FF5-9522-4AED-B165-7D4291344B2F}"/>
    </a:ext>
  </a:extLst>
</a:theme>
</file>

<file path=ppt/theme/theme5.xml><?xml version="1.0" encoding="utf-8"?>
<a:theme xmlns:a="http://schemas.openxmlformats.org/drawingml/2006/main" name="Other Layouts">
  <a:themeElements>
    <a:clrScheme name="_NSPDR Palette">
      <a:dk1>
        <a:sysClr val="windowText" lastClr="000000"/>
      </a:dk1>
      <a:lt1>
        <a:sysClr val="window" lastClr="FFFFFF"/>
      </a:lt1>
      <a:dk2>
        <a:srgbClr val="336655"/>
      </a:dk2>
      <a:lt2>
        <a:srgbClr val="CCCCCC"/>
      </a:lt2>
      <a:accent1>
        <a:srgbClr val="558844"/>
      </a:accent1>
      <a:accent2>
        <a:srgbClr val="99AA44"/>
      </a:accent2>
      <a:accent3>
        <a:srgbClr val="DDBB33"/>
      </a:accent3>
      <a:accent4>
        <a:srgbClr val="DD8833"/>
      </a:accent4>
      <a:accent5>
        <a:srgbClr val="DD5533"/>
      </a:accent5>
      <a:accent6>
        <a:srgbClr val="55AA88"/>
      </a:accent6>
      <a:hlink>
        <a:srgbClr val="0000FF"/>
      </a:hlink>
      <a:folHlink>
        <a:srgbClr val="800080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2"/>
          </a:solidFill>
        </a:ln>
      </a:spPr>
      <a:bodyPr rtlCol="0" anchor="t">
        <a:noAutofit/>
      </a:bodyPr>
      <a:lstStyle>
        <a:defPPr algn="l" defTabSz="360000">
          <a:lnSpc>
            <a:spcPct val="120000"/>
          </a:lnSpc>
          <a:spcAft>
            <a:spcPts val="800"/>
          </a:spcAft>
          <a:defRPr dirty="0"/>
        </a:defPPr>
      </a:lstStyle>
    </a:spDef>
    <a:txDef>
      <a:spPr/>
      <a:bodyPr vert="horz" lIns="91440" tIns="45720" rIns="91440" bIns="45720" rtlCol="0">
        <a:noAutofit/>
      </a:bodyPr>
      <a:lstStyle>
        <a:defPPr marL="0" indent="0">
          <a:buNone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SPDR_Template_V08.potx" id="{506AFC54-439E-49A0-B6D2-8C1CA10FDF17}" vid="{4FBAE7FC-11A1-496C-8262-FB615ACFA044}"/>
    </a:ext>
  </a:extLst>
</a:theme>
</file>

<file path=ppt/theme/theme6.xml><?xml version="1.0" encoding="utf-8"?>
<a:theme xmlns:a="http://schemas.openxmlformats.org/drawingml/2006/main" name="Office Theme">
  <a:themeElements>
    <a:clrScheme name="NSPDR Palette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469560"/>
      </a:accent1>
      <a:accent2>
        <a:srgbClr val="EDA350"/>
      </a:accent2>
      <a:accent3>
        <a:srgbClr val="CB6244"/>
      </a:accent3>
      <a:accent4>
        <a:srgbClr val="A14C4A"/>
      </a:accent4>
      <a:accent5>
        <a:srgbClr val="8F5C81"/>
      </a:accent5>
      <a:accent6>
        <a:srgbClr val="478E99"/>
      </a:accent6>
      <a:hlink>
        <a:srgbClr val="0563C1"/>
      </a:hlink>
      <a:folHlink>
        <a:srgbClr val="954F72"/>
      </a:folHlink>
    </a:clrScheme>
    <a:fontScheme name="Custom 2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NSPDR Palette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469560"/>
      </a:accent1>
      <a:accent2>
        <a:srgbClr val="EDA350"/>
      </a:accent2>
      <a:accent3>
        <a:srgbClr val="CB6244"/>
      </a:accent3>
      <a:accent4>
        <a:srgbClr val="A14C4A"/>
      </a:accent4>
      <a:accent5>
        <a:srgbClr val="8F5C81"/>
      </a:accent5>
      <a:accent6>
        <a:srgbClr val="478E99"/>
      </a:accent6>
      <a:hlink>
        <a:srgbClr val="0563C1"/>
      </a:hlink>
      <a:folHlink>
        <a:srgbClr val="954F72"/>
      </a:folHlink>
    </a:clrScheme>
    <a:fontScheme name="Custom 2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NSPDR_Template_V08</Template>
  <TotalTime>0</TotalTime>
  <Words>37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20" baseType="lpstr">
      <vt:lpstr>Arial</vt:lpstr>
      <vt:lpstr>Arial Nova Light</vt:lpstr>
      <vt:lpstr>Neue Haas Grotesk Text Pro</vt:lpstr>
      <vt:lpstr>Trebuchet MS</vt:lpstr>
      <vt:lpstr>Arial Nova Cond Light</vt:lpstr>
      <vt:lpstr>Arial Nova</vt:lpstr>
      <vt:lpstr>Arial Nova Cond</vt:lpstr>
      <vt:lpstr>Yu Gothic Medium</vt:lpstr>
      <vt:lpstr>Yu Gothic</vt:lpstr>
      <vt:lpstr>Segoe UI Symbol</vt:lpstr>
      <vt:lpstr>Segoe UI</vt:lpstr>
      <vt:lpstr>Segoe UI Semibold</vt:lpstr>
      <vt:lpstr>Wingdings</vt:lpstr>
      <vt:lpstr>General Layouts</vt:lpstr>
      <vt:lpstr>Cover Layouts</vt:lpstr>
      <vt:lpstr>Content Layouts</vt:lpstr>
      <vt:lpstr>Picture Layouts</vt:lpstr>
      <vt:lpstr>Other Layouts</vt:lpstr>
      <vt:lpstr>PowerPoint Presentation</vt:lpstr>
      <vt:lpstr>PowerPoint Presentation</vt:lpstr>
    </vt:vector>
  </TitlesOfParts>
  <Company>Rural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NSPDR Ecosystem</dc:subject>
  <dc:creator>Jonathan Cleary</dc:creator>
  <dc:description/>
  <cp:lastModifiedBy>MGama</cp:lastModifiedBy>
  <cp:revision>39</cp:revision>
  <cp:lastPrinted>2018-07-12T09:39:29Z</cp:lastPrinted>
  <dcterms:created xsi:type="dcterms:W3CDTF">2018-07-12T07:35:53Z</dcterms:created>
  <dcterms:modified xsi:type="dcterms:W3CDTF">2020-10-09T09:45:00Z</dcterms:modified>
  <cp:contentStatus/>
</cp:coreProperties>
</file>